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4"/>
  </p:sldMasterIdLst>
  <p:notesMasterIdLst>
    <p:notesMasterId r:id="rId54"/>
  </p:notesMasterIdLst>
  <p:handoutMasterIdLst>
    <p:handoutMasterId r:id="rId55"/>
  </p:handoutMasterIdLst>
  <p:sldIdLst>
    <p:sldId id="256" r:id="rId5"/>
    <p:sldId id="269" r:id="rId6"/>
    <p:sldId id="273" r:id="rId7"/>
    <p:sldId id="272" r:id="rId8"/>
    <p:sldId id="274" r:id="rId9"/>
    <p:sldId id="275" r:id="rId10"/>
    <p:sldId id="276" r:id="rId11"/>
    <p:sldId id="277" r:id="rId12"/>
    <p:sldId id="278" r:id="rId13"/>
    <p:sldId id="279" r:id="rId14"/>
    <p:sldId id="280" r:id="rId15"/>
    <p:sldId id="281" r:id="rId16"/>
    <p:sldId id="282" r:id="rId17"/>
    <p:sldId id="283" r:id="rId18"/>
    <p:sldId id="284" r:id="rId19"/>
    <p:sldId id="285" r:id="rId20"/>
    <p:sldId id="286" r:id="rId21"/>
    <p:sldId id="288" r:id="rId22"/>
    <p:sldId id="287" r:id="rId23"/>
    <p:sldId id="291" r:id="rId24"/>
    <p:sldId id="289" r:id="rId25"/>
    <p:sldId id="290" r:id="rId26"/>
    <p:sldId id="292" r:id="rId27"/>
    <p:sldId id="293" r:id="rId28"/>
    <p:sldId id="294" r:id="rId29"/>
    <p:sldId id="295" r:id="rId30"/>
    <p:sldId id="296" r:id="rId31"/>
    <p:sldId id="297" r:id="rId32"/>
    <p:sldId id="298" r:id="rId33"/>
    <p:sldId id="299" r:id="rId34"/>
    <p:sldId id="300" r:id="rId35"/>
    <p:sldId id="304" r:id="rId36"/>
    <p:sldId id="302" r:id="rId37"/>
    <p:sldId id="303" r:id="rId38"/>
    <p:sldId id="301" r:id="rId39"/>
    <p:sldId id="306" r:id="rId40"/>
    <p:sldId id="307" r:id="rId41"/>
    <p:sldId id="308" r:id="rId42"/>
    <p:sldId id="305" r:id="rId43"/>
    <p:sldId id="309" r:id="rId44"/>
    <p:sldId id="310" r:id="rId45"/>
    <p:sldId id="311" r:id="rId46"/>
    <p:sldId id="312" r:id="rId47"/>
    <p:sldId id="313" r:id="rId48"/>
    <p:sldId id="314" r:id="rId49"/>
    <p:sldId id="315" r:id="rId50"/>
    <p:sldId id="316" r:id="rId51"/>
    <p:sldId id="317" r:id="rId52"/>
    <p:sldId id="270" r:id="rId5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41" autoAdjust="0"/>
  </p:normalViewPr>
  <p:slideViewPr>
    <p:cSldViewPr snapToGrid="0">
      <p:cViewPr varScale="1">
        <p:scale>
          <a:sx n="91" d="100"/>
          <a:sy n="91" d="100"/>
        </p:scale>
        <p:origin x="322" y="77"/>
      </p:cViewPr>
      <p:guideLst>
        <p:guide orient="horz" pos="2160"/>
        <p:guide pos="3840"/>
      </p:guideLst>
    </p:cSldViewPr>
  </p:slideViewPr>
  <p:notesTextViewPr>
    <p:cViewPr>
      <p:scale>
        <a:sx n="1" d="1"/>
        <a:sy n="1" d="1"/>
      </p:scale>
      <p:origin x="0" y="0"/>
    </p:cViewPr>
  </p:notesTextViewPr>
  <p:notesViewPr>
    <p:cSldViewPr snapToGrid="0">
      <p:cViewPr varScale="1">
        <p:scale>
          <a:sx n="68" d="100"/>
          <a:sy n="68" d="100"/>
        </p:scale>
        <p:origin x="3288" y="32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6/11/relationships/changesInfo" Target="changesInfos/changesInfo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UYEN QUANG LIEM D18CN06" userId="71e2b25c-4046-446e-b17f-a54c06878979" providerId="ADAL" clId="{6F620079-2268-4ABF-926F-135BCB419FC8}"/>
    <pc:docChg chg="undo redo custSel addSld delSld modSld sldOrd">
      <pc:chgData name="NGUYEN QUANG LIEM D18CN06" userId="71e2b25c-4046-446e-b17f-a54c06878979" providerId="ADAL" clId="{6F620079-2268-4ABF-926F-135BCB419FC8}" dt="2021-11-30T10:25:40.519" v="1937" actId="20577"/>
      <pc:docMkLst>
        <pc:docMk/>
      </pc:docMkLst>
      <pc:sldChg chg="delSp modSp mod modAnim">
        <pc:chgData name="NGUYEN QUANG LIEM D18CN06" userId="71e2b25c-4046-446e-b17f-a54c06878979" providerId="ADAL" clId="{6F620079-2268-4ABF-926F-135BCB419FC8}" dt="2021-11-13T07:21:36.840" v="1667"/>
        <pc:sldMkLst>
          <pc:docMk/>
          <pc:sldMk cId="193000927" sldId="256"/>
        </pc:sldMkLst>
        <pc:spChg chg="mod">
          <ac:chgData name="NGUYEN QUANG LIEM D18CN06" userId="71e2b25c-4046-446e-b17f-a54c06878979" providerId="ADAL" clId="{6F620079-2268-4ABF-926F-135BCB419FC8}" dt="2021-11-12T04:46:10.894" v="144" actId="20577"/>
          <ac:spMkLst>
            <pc:docMk/>
            <pc:sldMk cId="193000927" sldId="256"/>
            <ac:spMk id="4" creationId="{F73768B1-F20C-44ED-AFBB-5703DD9172C9}"/>
          </ac:spMkLst>
        </pc:spChg>
        <pc:spChg chg="del mod">
          <ac:chgData name="NGUYEN QUANG LIEM D18CN06" userId="71e2b25c-4046-446e-b17f-a54c06878979" providerId="ADAL" clId="{6F620079-2268-4ABF-926F-135BCB419FC8}" dt="2021-11-12T04:45:52.506" v="112" actId="21"/>
          <ac:spMkLst>
            <pc:docMk/>
            <pc:sldMk cId="193000927" sldId="256"/>
            <ac:spMk id="6" creationId="{0DA558E4-E241-43E5-B226-D34D9D47955F}"/>
          </ac:spMkLst>
        </pc:spChg>
      </pc:sldChg>
      <pc:sldChg chg="del">
        <pc:chgData name="NGUYEN QUANG LIEM D18CN06" userId="71e2b25c-4046-446e-b17f-a54c06878979" providerId="ADAL" clId="{6F620079-2268-4ABF-926F-135BCB419FC8}" dt="2021-11-13T07:15:19.930" v="1638" actId="2696"/>
        <pc:sldMkLst>
          <pc:docMk/>
          <pc:sldMk cId="70285356" sldId="260"/>
        </pc:sldMkLst>
      </pc:sldChg>
      <pc:sldChg chg="add del">
        <pc:chgData name="NGUYEN QUANG LIEM D18CN06" userId="71e2b25c-4046-446e-b17f-a54c06878979" providerId="ADAL" clId="{6F620079-2268-4ABF-926F-135BCB419FC8}" dt="2021-11-13T07:18:30.824" v="1655" actId="2696"/>
        <pc:sldMkLst>
          <pc:docMk/>
          <pc:sldMk cId="510767980" sldId="267"/>
        </pc:sldMkLst>
      </pc:sldChg>
      <pc:sldChg chg="del">
        <pc:chgData name="NGUYEN QUANG LIEM D18CN06" userId="71e2b25c-4046-446e-b17f-a54c06878979" providerId="ADAL" clId="{6F620079-2268-4ABF-926F-135BCB419FC8}" dt="2021-11-13T07:15:30.146" v="1639" actId="2696"/>
        <pc:sldMkLst>
          <pc:docMk/>
          <pc:sldMk cId="555089011" sldId="268"/>
        </pc:sldMkLst>
      </pc:sldChg>
      <pc:sldChg chg="addSp modSp mod modAnim">
        <pc:chgData name="NGUYEN QUANG LIEM D18CN06" userId="71e2b25c-4046-446e-b17f-a54c06878979" providerId="ADAL" clId="{6F620079-2268-4ABF-926F-135BCB419FC8}" dt="2021-11-13T07:18:34.736" v="1658"/>
        <pc:sldMkLst>
          <pc:docMk/>
          <pc:sldMk cId="2333881612" sldId="269"/>
        </pc:sldMkLst>
        <pc:spChg chg="mod">
          <ac:chgData name="NGUYEN QUANG LIEM D18CN06" userId="71e2b25c-4046-446e-b17f-a54c06878979" providerId="ADAL" clId="{6F620079-2268-4ABF-926F-135BCB419FC8}" dt="2021-11-12T08:46:40.971" v="239" actId="14100"/>
          <ac:spMkLst>
            <pc:docMk/>
            <pc:sldMk cId="2333881612" sldId="269"/>
            <ac:spMk id="2" creationId="{CC4174D3-6B10-409E-9110-EEBEAA7E38C0}"/>
          </ac:spMkLst>
        </pc:spChg>
        <pc:spChg chg="add mod">
          <ac:chgData name="NGUYEN QUANG LIEM D18CN06" userId="71e2b25c-4046-446e-b17f-a54c06878979" providerId="ADAL" clId="{6F620079-2268-4ABF-926F-135BCB419FC8}" dt="2021-11-12T08:46:44.310" v="240" actId="14100"/>
          <ac:spMkLst>
            <pc:docMk/>
            <pc:sldMk cId="2333881612" sldId="269"/>
            <ac:spMk id="3" creationId="{A8AD971B-CCD8-47AB-957D-28526D00D49F}"/>
          </ac:spMkLst>
        </pc:spChg>
        <pc:graphicFrameChg chg="mod">
          <ac:chgData name="NGUYEN QUANG LIEM D18CN06" userId="71e2b25c-4046-446e-b17f-a54c06878979" providerId="ADAL" clId="{6F620079-2268-4ABF-926F-135BCB419FC8}" dt="2021-11-12T08:46:31.397" v="237" actId="14100"/>
          <ac:graphicFrameMkLst>
            <pc:docMk/>
            <pc:sldMk cId="2333881612" sldId="269"/>
            <ac:graphicFrameMk id="4" creationId="{C881A426-2B90-41D4-8B71-F9600C3FCE87}"/>
          </ac:graphicFrameMkLst>
        </pc:graphicFrameChg>
        <pc:picChg chg="mod">
          <ac:chgData name="NGUYEN QUANG LIEM D18CN06" userId="71e2b25c-4046-446e-b17f-a54c06878979" providerId="ADAL" clId="{6F620079-2268-4ABF-926F-135BCB419FC8}" dt="2021-11-12T08:46:20.158" v="235" actId="14100"/>
          <ac:picMkLst>
            <pc:docMk/>
            <pc:sldMk cId="2333881612" sldId="269"/>
            <ac:picMk id="18" creationId="{D4405318-CC16-40AE-BFE1-B9E42D20DF34}"/>
          </ac:picMkLst>
        </pc:picChg>
      </pc:sldChg>
      <pc:sldChg chg="add">
        <pc:chgData name="NGUYEN QUANG LIEM D18CN06" userId="71e2b25c-4046-446e-b17f-a54c06878979" providerId="ADAL" clId="{6F620079-2268-4ABF-926F-135BCB419FC8}" dt="2021-11-12T04:21:55.169" v="0" actId="2890"/>
        <pc:sldMkLst>
          <pc:docMk/>
          <pc:sldMk cId="3141183459" sldId="270"/>
        </pc:sldMkLst>
      </pc:sldChg>
      <pc:sldChg chg="add del">
        <pc:chgData name="NGUYEN QUANG LIEM D18CN06" userId="71e2b25c-4046-446e-b17f-a54c06878979" providerId="ADAL" clId="{6F620079-2268-4ABF-926F-135BCB419FC8}" dt="2021-11-13T07:18:29.886" v="1654" actId="2696"/>
        <pc:sldMkLst>
          <pc:docMk/>
          <pc:sldMk cId="337982614" sldId="271"/>
        </pc:sldMkLst>
      </pc:sldChg>
      <pc:sldChg chg="addSp delSp modSp add mod delAnim modAnim">
        <pc:chgData name="NGUYEN QUANG LIEM D18CN06" userId="71e2b25c-4046-446e-b17f-a54c06878979" providerId="ADAL" clId="{6F620079-2268-4ABF-926F-135BCB419FC8}" dt="2021-11-30T10:25:40.519" v="1937" actId="20577"/>
        <pc:sldMkLst>
          <pc:docMk/>
          <pc:sldMk cId="2115888116" sldId="272"/>
        </pc:sldMkLst>
        <pc:spChg chg="mod">
          <ac:chgData name="NGUYEN QUANG LIEM D18CN06" userId="71e2b25c-4046-446e-b17f-a54c06878979" providerId="ADAL" clId="{6F620079-2268-4ABF-926F-135BCB419FC8}" dt="2021-11-12T08:24:08.198" v="182" actId="14100"/>
          <ac:spMkLst>
            <pc:docMk/>
            <pc:sldMk cId="2115888116" sldId="272"/>
            <ac:spMk id="2" creationId="{CC4174D3-6B10-409E-9110-EEBEAA7E38C0}"/>
          </ac:spMkLst>
        </pc:spChg>
        <pc:spChg chg="add mod">
          <ac:chgData name="NGUYEN QUANG LIEM D18CN06" userId="71e2b25c-4046-446e-b17f-a54c06878979" providerId="ADAL" clId="{6F620079-2268-4ABF-926F-135BCB419FC8}" dt="2021-11-30T10:25:40.519" v="1937" actId="20577"/>
          <ac:spMkLst>
            <pc:docMk/>
            <pc:sldMk cId="2115888116" sldId="272"/>
            <ac:spMk id="5" creationId="{3C5E8799-AD64-4636-AE2A-7DC9E649596C}"/>
          </ac:spMkLst>
        </pc:spChg>
        <pc:spChg chg="add mod">
          <ac:chgData name="NGUYEN QUANG LIEM D18CN06" userId="71e2b25c-4046-446e-b17f-a54c06878979" providerId="ADAL" clId="{6F620079-2268-4ABF-926F-135BCB419FC8}" dt="2021-11-12T08:23:46.313" v="177" actId="767"/>
          <ac:spMkLst>
            <pc:docMk/>
            <pc:sldMk cId="2115888116" sldId="272"/>
            <ac:spMk id="6" creationId="{1CEE081E-8AC3-488D-9E18-6A3A850235A7}"/>
          </ac:spMkLst>
        </pc:spChg>
        <pc:spChg chg="add del mod">
          <ac:chgData name="NGUYEN QUANG LIEM D18CN06" userId="71e2b25c-4046-446e-b17f-a54c06878979" providerId="ADAL" clId="{6F620079-2268-4ABF-926F-135BCB419FC8}" dt="2021-11-13T01:43:44.178" v="406" actId="478"/>
          <ac:spMkLst>
            <pc:docMk/>
            <pc:sldMk cId="2115888116" sldId="272"/>
            <ac:spMk id="7" creationId="{21243B66-BFD3-4E30-8D6B-10B44BBA1FF9}"/>
          </ac:spMkLst>
        </pc:spChg>
        <pc:graphicFrameChg chg="del">
          <ac:chgData name="NGUYEN QUANG LIEM D18CN06" userId="71e2b25c-4046-446e-b17f-a54c06878979" providerId="ADAL" clId="{6F620079-2268-4ABF-926F-135BCB419FC8}" dt="2021-11-12T08:23:11.537" v="174" actId="21"/>
          <ac:graphicFrameMkLst>
            <pc:docMk/>
            <pc:sldMk cId="2115888116" sldId="272"/>
            <ac:graphicFrameMk id="4" creationId="{C881A426-2B90-41D4-8B71-F9600C3FCE87}"/>
          </ac:graphicFrameMkLst>
        </pc:graphicFrameChg>
        <pc:graphicFrameChg chg="add del mod">
          <ac:chgData name="NGUYEN QUANG LIEM D18CN06" userId="71e2b25c-4046-446e-b17f-a54c06878979" providerId="ADAL" clId="{6F620079-2268-4ABF-926F-135BCB419FC8}" dt="2021-11-12T08:24:36.965" v="191"/>
          <ac:graphicFrameMkLst>
            <pc:docMk/>
            <pc:sldMk cId="2115888116" sldId="272"/>
            <ac:graphicFrameMk id="10" creationId="{08112826-5CC1-450E-B154-63D19E0477C5}"/>
          </ac:graphicFrameMkLst>
        </pc:graphicFrameChg>
        <pc:picChg chg="del">
          <ac:chgData name="NGUYEN QUANG LIEM D18CN06" userId="71e2b25c-4046-446e-b17f-a54c06878979" providerId="ADAL" clId="{6F620079-2268-4ABF-926F-135BCB419FC8}" dt="2021-11-12T08:17:01.541" v="173" actId="21"/>
          <ac:picMkLst>
            <pc:docMk/>
            <pc:sldMk cId="2115888116" sldId="272"/>
            <ac:picMk id="18" creationId="{D4405318-CC16-40AE-BFE1-B9E42D20DF34}"/>
          </ac:picMkLst>
        </pc:picChg>
      </pc:sldChg>
      <pc:sldChg chg="addSp delSp modSp add mod modClrScheme delAnim modAnim delDesignElem chgLayout">
        <pc:chgData name="NGUYEN QUANG LIEM D18CN06" userId="71e2b25c-4046-446e-b17f-a54c06878979" providerId="ADAL" clId="{6F620079-2268-4ABF-926F-135BCB419FC8}" dt="2021-11-23T03:08:29.879" v="1897" actId="1076"/>
        <pc:sldMkLst>
          <pc:docMk/>
          <pc:sldMk cId="2163991368" sldId="273"/>
        </pc:sldMkLst>
        <pc:spChg chg="mod ord">
          <ac:chgData name="NGUYEN QUANG LIEM D18CN06" userId="71e2b25c-4046-446e-b17f-a54c06878979" providerId="ADAL" clId="{6F620079-2268-4ABF-926F-135BCB419FC8}" dt="2021-11-13T01:04:48.786" v="376" actId="27636"/>
          <ac:spMkLst>
            <pc:docMk/>
            <pc:sldMk cId="2163991368" sldId="273"/>
            <ac:spMk id="2" creationId="{CC4174D3-6B10-409E-9110-EEBEAA7E38C0}"/>
          </ac:spMkLst>
        </pc:spChg>
        <pc:spChg chg="mod">
          <ac:chgData name="NGUYEN QUANG LIEM D18CN06" userId="71e2b25c-4046-446e-b17f-a54c06878979" providerId="ADAL" clId="{6F620079-2268-4ABF-926F-135BCB419FC8}" dt="2021-11-23T03:08:29.879" v="1897" actId="1076"/>
          <ac:spMkLst>
            <pc:docMk/>
            <pc:sldMk cId="2163991368" sldId="273"/>
            <ac:spMk id="3" creationId="{A8AD971B-CCD8-47AB-957D-28526D00D49F}"/>
          </ac:spMkLst>
        </pc:spChg>
        <pc:spChg chg="add del mod ord">
          <ac:chgData name="NGUYEN QUANG LIEM D18CN06" userId="71e2b25c-4046-446e-b17f-a54c06878979" providerId="ADAL" clId="{6F620079-2268-4ABF-926F-135BCB419FC8}" dt="2021-11-13T01:04:48.732" v="375" actId="700"/>
          <ac:spMkLst>
            <pc:docMk/>
            <pc:sldMk cId="2163991368" sldId="273"/>
            <ac:spMk id="6" creationId="{A9FBCAC7-B114-491C-AF36-6458C5FA1276}"/>
          </ac:spMkLst>
        </pc:spChg>
        <pc:spChg chg="add del mod ord">
          <ac:chgData name="NGUYEN QUANG LIEM D18CN06" userId="71e2b25c-4046-446e-b17f-a54c06878979" providerId="ADAL" clId="{6F620079-2268-4ABF-926F-135BCB419FC8}" dt="2021-11-13T01:05:12.808" v="378" actId="21"/>
          <ac:spMkLst>
            <pc:docMk/>
            <pc:sldMk cId="2163991368" sldId="273"/>
            <ac:spMk id="7" creationId="{51F019C3-9B88-4086-9E9B-399B6B429723}"/>
          </ac:spMkLst>
        </pc:spChg>
        <pc:spChg chg="add mod ord">
          <ac:chgData name="NGUYEN QUANG LIEM D18CN06" userId="71e2b25c-4046-446e-b17f-a54c06878979" providerId="ADAL" clId="{6F620079-2268-4ABF-926F-135BCB419FC8}" dt="2021-11-13T01:07:42.284" v="401" actId="27636"/>
          <ac:spMkLst>
            <pc:docMk/>
            <pc:sldMk cId="2163991368" sldId="273"/>
            <ac:spMk id="8" creationId="{032B914E-4F33-4082-B2CA-D6408B5BC16D}"/>
          </ac:spMkLst>
        </pc:spChg>
        <pc:spChg chg="add del mod ord">
          <ac:chgData name="NGUYEN QUANG LIEM D18CN06" userId="71e2b25c-4046-446e-b17f-a54c06878979" providerId="ADAL" clId="{6F620079-2268-4ABF-926F-135BCB419FC8}" dt="2021-11-13T01:05:29.021" v="382" actId="21"/>
          <ac:spMkLst>
            <pc:docMk/>
            <pc:sldMk cId="2163991368" sldId="273"/>
            <ac:spMk id="9" creationId="{1A9128E1-52E5-4A23-99CA-1B6C024D9104}"/>
          </ac:spMkLst>
        </pc:spChg>
        <pc:spChg chg="add mod ord">
          <ac:chgData name="NGUYEN QUANG LIEM D18CN06" userId="71e2b25c-4046-446e-b17f-a54c06878979" providerId="ADAL" clId="{6F620079-2268-4ABF-926F-135BCB419FC8}" dt="2021-11-13T01:07:53.846" v="402" actId="255"/>
          <ac:spMkLst>
            <pc:docMk/>
            <pc:sldMk cId="2163991368" sldId="273"/>
            <ac:spMk id="10" creationId="{E1274B86-3B27-49EA-BAD8-01A23D9D5B38}"/>
          </ac:spMkLst>
        </pc:spChg>
        <pc:spChg chg="del">
          <ac:chgData name="NGUYEN QUANG LIEM D18CN06" userId="71e2b25c-4046-446e-b17f-a54c06878979" providerId="ADAL" clId="{6F620079-2268-4ABF-926F-135BCB419FC8}" dt="2021-11-13T01:04:48.732" v="375" actId="700"/>
          <ac:spMkLst>
            <pc:docMk/>
            <pc:sldMk cId="2163991368" sldId="273"/>
            <ac:spMk id="78" creationId="{7527E565-DE8D-445C-9879-AD1D04415A78}"/>
          </ac:spMkLst>
        </pc:spChg>
        <pc:graphicFrameChg chg="del mod">
          <ac:chgData name="NGUYEN QUANG LIEM D18CN06" userId="71e2b25c-4046-446e-b17f-a54c06878979" providerId="ADAL" clId="{6F620079-2268-4ABF-926F-135BCB419FC8}" dt="2021-11-13T01:04:31.680" v="374" actId="21"/>
          <ac:graphicFrameMkLst>
            <pc:docMk/>
            <pc:sldMk cId="2163991368" sldId="273"/>
            <ac:graphicFrameMk id="4" creationId="{C881A426-2B90-41D4-8B71-F9600C3FCE87}"/>
          </ac:graphicFrameMkLst>
        </pc:graphicFrameChg>
        <pc:picChg chg="mod">
          <ac:chgData name="NGUYEN QUANG LIEM D18CN06" userId="71e2b25c-4046-446e-b17f-a54c06878979" providerId="ADAL" clId="{6F620079-2268-4ABF-926F-135BCB419FC8}" dt="2021-11-13T01:05:25.175" v="381" actId="14100"/>
          <ac:picMkLst>
            <pc:docMk/>
            <pc:sldMk cId="2163991368" sldId="273"/>
            <ac:picMk id="18" creationId="{D4405318-CC16-40AE-BFE1-B9E42D20DF34}"/>
          </ac:picMkLst>
        </pc:picChg>
      </pc:sldChg>
      <pc:sldChg chg="addSp modSp add mod modAnim">
        <pc:chgData name="NGUYEN QUANG LIEM D18CN06" userId="71e2b25c-4046-446e-b17f-a54c06878979" providerId="ADAL" clId="{6F620079-2268-4ABF-926F-135BCB419FC8}" dt="2021-11-30T06:10:51.086" v="1921"/>
        <pc:sldMkLst>
          <pc:docMk/>
          <pc:sldMk cId="835327590" sldId="274"/>
        </pc:sldMkLst>
        <pc:spChg chg="mod">
          <ac:chgData name="NGUYEN QUANG LIEM D18CN06" userId="71e2b25c-4046-446e-b17f-a54c06878979" providerId="ADAL" clId="{6F620079-2268-4ABF-926F-135BCB419FC8}" dt="2021-11-13T01:46:48.632" v="415" actId="20577"/>
          <ac:spMkLst>
            <pc:docMk/>
            <pc:sldMk cId="835327590" sldId="274"/>
            <ac:spMk id="2" creationId="{CC4174D3-6B10-409E-9110-EEBEAA7E38C0}"/>
          </ac:spMkLst>
        </pc:spChg>
        <pc:spChg chg="add mod">
          <ac:chgData name="NGUYEN QUANG LIEM D18CN06" userId="71e2b25c-4046-446e-b17f-a54c06878979" providerId="ADAL" clId="{6F620079-2268-4ABF-926F-135BCB419FC8}" dt="2021-11-13T01:47:29.402" v="423" actId="1076"/>
          <ac:spMkLst>
            <pc:docMk/>
            <pc:sldMk cId="835327590" sldId="274"/>
            <ac:spMk id="3" creationId="{5F982955-2C31-4471-AE87-F61C26DB4366}"/>
          </ac:spMkLst>
        </pc:spChg>
        <pc:spChg chg="add mod">
          <ac:chgData name="NGUYEN QUANG LIEM D18CN06" userId="71e2b25c-4046-446e-b17f-a54c06878979" providerId="ADAL" clId="{6F620079-2268-4ABF-926F-135BCB419FC8}" dt="2021-11-13T01:53:45.835" v="475" actId="114"/>
          <ac:spMkLst>
            <pc:docMk/>
            <pc:sldMk cId="835327590" sldId="274"/>
            <ac:spMk id="4" creationId="{DCA190CB-6EA2-45DD-9373-B73C6A2A0980}"/>
          </ac:spMkLst>
        </pc:spChg>
        <pc:spChg chg="mod">
          <ac:chgData name="NGUYEN QUANG LIEM D18CN06" userId="71e2b25c-4046-446e-b17f-a54c06878979" providerId="ADAL" clId="{6F620079-2268-4ABF-926F-135BCB419FC8}" dt="2021-11-13T01:52:38.647" v="467" actId="14100"/>
          <ac:spMkLst>
            <pc:docMk/>
            <pc:sldMk cId="835327590" sldId="274"/>
            <ac:spMk id="5" creationId="{3C5E8799-AD64-4636-AE2A-7DC9E649596C}"/>
          </ac:spMkLst>
        </pc:spChg>
        <pc:picChg chg="add mod">
          <ac:chgData name="NGUYEN QUANG LIEM D18CN06" userId="71e2b25c-4046-446e-b17f-a54c06878979" providerId="ADAL" clId="{6F620079-2268-4ABF-926F-135BCB419FC8}" dt="2021-11-13T01:52:52.042" v="470" actId="14100"/>
          <ac:picMkLst>
            <pc:docMk/>
            <pc:sldMk cId="835327590" sldId="274"/>
            <ac:picMk id="7" creationId="{FABB9753-14B3-48F8-8977-A78165ACDBD3}"/>
          </ac:picMkLst>
        </pc:picChg>
      </pc:sldChg>
      <pc:sldChg chg="addSp delSp modSp add mod modAnim">
        <pc:chgData name="NGUYEN QUANG LIEM D18CN06" userId="71e2b25c-4046-446e-b17f-a54c06878979" providerId="ADAL" clId="{6F620079-2268-4ABF-926F-135BCB419FC8}" dt="2021-11-30T07:32:30.389" v="1933" actId="15"/>
        <pc:sldMkLst>
          <pc:docMk/>
          <pc:sldMk cId="1259272914" sldId="275"/>
        </pc:sldMkLst>
        <pc:spChg chg="del">
          <ac:chgData name="NGUYEN QUANG LIEM D18CN06" userId="71e2b25c-4046-446e-b17f-a54c06878979" providerId="ADAL" clId="{6F620079-2268-4ABF-926F-135BCB419FC8}" dt="2021-11-13T01:55:34.623" v="478" actId="21"/>
          <ac:spMkLst>
            <pc:docMk/>
            <pc:sldMk cId="1259272914" sldId="275"/>
            <ac:spMk id="4" creationId="{DCA190CB-6EA2-45DD-9373-B73C6A2A0980}"/>
          </ac:spMkLst>
        </pc:spChg>
        <pc:spChg chg="mod">
          <ac:chgData name="NGUYEN QUANG LIEM D18CN06" userId="71e2b25c-4046-446e-b17f-a54c06878979" providerId="ADAL" clId="{6F620079-2268-4ABF-926F-135BCB419FC8}" dt="2021-11-30T07:32:30.389" v="1933" actId="15"/>
          <ac:spMkLst>
            <pc:docMk/>
            <pc:sldMk cId="1259272914" sldId="275"/>
            <ac:spMk id="5" creationId="{3C5E8799-AD64-4636-AE2A-7DC9E649596C}"/>
          </ac:spMkLst>
        </pc:spChg>
        <pc:spChg chg="add del mod">
          <ac:chgData name="NGUYEN QUANG LIEM D18CN06" userId="71e2b25c-4046-446e-b17f-a54c06878979" providerId="ADAL" clId="{6F620079-2268-4ABF-926F-135BCB419FC8}" dt="2021-11-13T01:55:43.220" v="492"/>
          <ac:spMkLst>
            <pc:docMk/>
            <pc:sldMk cId="1259272914" sldId="275"/>
            <ac:spMk id="9" creationId="{7F2B1409-5AAA-4016-90E6-7F35D3A3DAE2}"/>
          </ac:spMkLst>
        </pc:spChg>
        <pc:picChg chg="del">
          <ac:chgData name="NGUYEN QUANG LIEM D18CN06" userId="71e2b25c-4046-446e-b17f-a54c06878979" providerId="ADAL" clId="{6F620079-2268-4ABF-926F-135BCB419FC8}" dt="2021-11-13T01:55:26.211" v="477" actId="21"/>
          <ac:picMkLst>
            <pc:docMk/>
            <pc:sldMk cId="1259272914" sldId="275"/>
            <ac:picMk id="7" creationId="{FABB9753-14B3-48F8-8977-A78165ACDBD3}"/>
          </ac:picMkLst>
        </pc:picChg>
      </pc:sldChg>
      <pc:sldChg chg="modSp add mod modAnim">
        <pc:chgData name="NGUYEN QUANG LIEM D18CN06" userId="71e2b25c-4046-446e-b17f-a54c06878979" providerId="ADAL" clId="{6F620079-2268-4ABF-926F-135BCB419FC8}" dt="2021-11-13T07:46:36.827" v="1794" actId="20577"/>
        <pc:sldMkLst>
          <pc:docMk/>
          <pc:sldMk cId="2777549124" sldId="276"/>
        </pc:sldMkLst>
        <pc:spChg chg="mod">
          <ac:chgData name="NGUYEN QUANG LIEM D18CN06" userId="71e2b25c-4046-446e-b17f-a54c06878979" providerId="ADAL" clId="{6F620079-2268-4ABF-926F-135BCB419FC8}" dt="2021-11-13T07:46:36.827" v="1794" actId="20577"/>
          <ac:spMkLst>
            <pc:docMk/>
            <pc:sldMk cId="2777549124" sldId="276"/>
            <ac:spMk id="5" creationId="{3C5E8799-AD64-4636-AE2A-7DC9E649596C}"/>
          </ac:spMkLst>
        </pc:spChg>
      </pc:sldChg>
      <pc:sldChg chg="delSp modSp add mod modAnim">
        <pc:chgData name="NGUYEN QUANG LIEM D18CN06" userId="71e2b25c-4046-446e-b17f-a54c06878979" providerId="ADAL" clId="{6F620079-2268-4ABF-926F-135BCB419FC8}" dt="2021-11-13T07:46:54.076" v="1797"/>
        <pc:sldMkLst>
          <pc:docMk/>
          <pc:sldMk cId="1517054382" sldId="277"/>
        </pc:sldMkLst>
        <pc:spChg chg="mod">
          <ac:chgData name="NGUYEN QUANG LIEM D18CN06" userId="71e2b25c-4046-446e-b17f-a54c06878979" providerId="ADAL" clId="{6F620079-2268-4ABF-926F-135BCB419FC8}" dt="2021-11-13T02:05:39.252" v="567" actId="255"/>
          <ac:spMkLst>
            <pc:docMk/>
            <pc:sldMk cId="1517054382" sldId="277"/>
            <ac:spMk id="5" creationId="{3C5E8799-AD64-4636-AE2A-7DC9E649596C}"/>
          </ac:spMkLst>
        </pc:spChg>
        <pc:spChg chg="del">
          <ac:chgData name="NGUYEN QUANG LIEM D18CN06" userId="71e2b25c-4046-446e-b17f-a54c06878979" providerId="ADAL" clId="{6F620079-2268-4ABF-926F-135BCB419FC8}" dt="2021-11-13T02:05:25.450" v="566" actId="21"/>
          <ac:spMkLst>
            <pc:docMk/>
            <pc:sldMk cId="1517054382" sldId="277"/>
            <ac:spMk id="6" creationId="{1CEE081E-8AC3-488D-9E18-6A3A850235A7}"/>
          </ac:spMkLst>
        </pc:spChg>
      </pc:sldChg>
      <pc:sldChg chg="modSp add mod modAnim">
        <pc:chgData name="NGUYEN QUANG LIEM D18CN06" userId="71e2b25c-4046-446e-b17f-a54c06878979" providerId="ADAL" clId="{6F620079-2268-4ABF-926F-135BCB419FC8}" dt="2021-11-13T07:25:43.820" v="1682"/>
        <pc:sldMkLst>
          <pc:docMk/>
          <pc:sldMk cId="1890105471" sldId="278"/>
        </pc:sldMkLst>
        <pc:spChg chg="mod">
          <ac:chgData name="NGUYEN QUANG LIEM D18CN06" userId="71e2b25c-4046-446e-b17f-a54c06878979" providerId="ADAL" clId="{6F620079-2268-4ABF-926F-135BCB419FC8}" dt="2021-11-13T02:07:43.215" v="574" actId="20577"/>
          <ac:spMkLst>
            <pc:docMk/>
            <pc:sldMk cId="1890105471" sldId="278"/>
            <ac:spMk id="3" creationId="{5F982955-2C31-4471-AE87-F61C26DB4366}"/>
          </ac:spMkLst>
        </pc:spChg>
        <pc:spChg chg="mod">
          <ac:chgData name="NGUYEN QUANG LIEM D18CN06" userId="71e2b25c-4046-446e-b17f-a54c06878979" providerId="ADAL" clId="{6F620079-2268-4ABF-926F-135BCB419FC8}" dt="2021-11-13T02:14:07.791" v="579" actId="20577"/>
          <ac:spMkLst>
            <pc:docMk/>
            <pc:sldMk cId="1890105471" sldId="278"/>
            <ac:spMk id="5" creationId="{3C5E8799-AD64-4636-AE2A-7DC9E649596C}"/>
          </ac:spMkLst>
        </pc:spChg>
      </pc:sldChg>
      <pc:sldChg chg="addSp modSp add mod modAnim">
        <pc:chgData name="NGUYEN QUANG LIEM D18CN06" userId="71e2b25c-4046-446e-b17f-a54c06878979" providerId="ADAL" clId="{6F620079-2268-4ABF-926F-135BCB419FC8}" dt="2021-11-13T07:47:37.029" v="1802"/>
        <pc:sldMkLst>
          <pc:docMk/>
          <pc:sldMk cId="1443655493" sldId="279"/>
        </pc:sldMkLst>
        <pc:spChg chg="add mod">
          <ac:chgData name="NGUYEN QUANG LIEM D18CN06" userId="71e2b25c-4046-446e-b17f-a54c06878979" providerId="ADAL" clId="{6F620079-2268-4ABF-926F-135BCB419FC8}" dt="2021-11-13T02:17:35.408" v="595" actId="255"/>
          <ac:spMkLst>
            <pc:docMk/>
            <pc:sldMk cId="1443655493" sldId="279"/>
            <ac:spMk id="4" creationId="{F1D5E27D-9CE4-4E87-AF76-496AC1D9C6A9}"/>
          </ac:spMkLst>
        </pc:spChg>
        <pc:spChg chg="mod">
          <ac:chgData name="NGUYEN QUANG LIEM D18CN06" userId="71e2b25c-4046-446e-b17f-a54c06878979" providerId="ADAL" clId="{6F620079-2268-4ABF-926F-135BCB419FC8}" dt="2021-11-13T02:17:43.408" v="596" actId="255"/>
          <ac:spMkLst>
            <pc:docMk/>
            <pc:sldMk cId="1443655493" sldId="279"/>
            <ac:spMk id="5" creationId="{3C5E8799-AD64-4636-AE2A-7DC9E649596C}"/>
          </ac:spMkLst>
        </pc:spChg>
      </pc:sldChg>
      <pc:sldChg chg="addSp modSp add mod modAnim">
        <pc:chgData name="NGUYEN QUANG LIEM D18CN06" userId="71e2b25c-4046-446e-b17f-a54c06878979" providerId="ADAL" clId="{6F620079-2268-4ABF-926F-135BCB419FC8}" dt="2021-11-13T07:48:08.443" v="1808"/>
        <pc:sldMkLst>
          <pc:docMk/>
          <pc:sldMk cId="2297342881" sldId="280"/>
        </pc:sldMkLst>
        <pc:spChg chg="mod">
          <ac:chgData name="NGUYEN QUANG LIEM D18CN06" userId="71e2b25c-4046-446e-b17f-a54c06878979" providerId="ADAL" clId="{6F620079-2268-4ABF-926F-135BCB419FC8}" dt="2021-11-13T02:18:53.866" v="625" actId="255"/>
          <ac:spMkLst>
            <pc:docMk/>
            <pc:sldMk cId="2297342881" sldId="280"/>
            <ac:spMk id="4" creationId="{F1D5E27D-9CE4-4E87-AF76-496AC1D9C6A9}"/>
          </ac:spMkLst>
        </pc:spChg>
        <pc:spChg chg="mod">
          <ac:chgData name="NGUYEN QUANG LIEM D18CN06" userId="71e2b25c-4046-446e-b17f-a54c06878979" providerId="ADAL" clId="{6F620079-2268-4ABF-926F-135BCB419FC8}" dt="2021-11-13T02:24:55.936" v="644" actId="14100"/>
          <ac:spMkLst>
            <pc:docMk/>
            <pc:sldMk cId="2297342881" sldId="280"/>
            <ac:spMk id="5" creationId="{3C5E8799-AD64-4636-AE2A-7DC9E649596C}"/>
          </ac:spMkLst>
        </pc:spChg>
        <pc:picChg chg="add mod">
          <ac:chgData name="NGUYEN QUANG LIEM D18CN06" userId="71e2b25c-4046-446e-b17f-a54c06878979" providerId="ADAL" clId="{6F620079-2268-4ABF-926F-135BCB419FC8}" dt="2021-11-13T02:25:22.380" v="652" actId="14100"/>
          <ac:picMkLst>
            <pc:docMk/>
            <pc:sldMk cId="2297342881" sldId="280"/>
            <ac:picMk id="7" creationId="{59B51B08-43DD-4BEB-BB44-DB23A7AC9995}"/>
          </ac:picMkLst>
        </pc:picChg>
      </pc:sldChg>
      <pc:sldChg chg="delSp modSp add mod modAnim">
        <pc:chgData name="NGUYEN QUANG LIEM D18CN06" userId="71e2b25c-4046-446e-b17f-a54c06878979" providerId="ADAL" clId="{6F620079-2268-4ABF-926F-135BCB419FC8}" dt="2021-11-13T07:48:38.678" v="1816"/>
        <pc:sldMkLst>
          <pc:docMk/>
          <pc:sldMk cId="1967191604" sldId="281"/>
        </pc:sldMkLst>
        <pc:spChg chg="mod">
          <ac:chgData name="NGUYEN QUANG LIEM D18CN06" userId="71e2b25c-4046-446e-b17f-a54c06878979" providerId="ADAL" clId="{6F620079-2268-4ABF-926F-135BCB419FC8}" dt="2021-11-13T02:24:42.201" v="642" actId="1076"/>
          <ac:spMkLst>
            <pc:docMk/>
            <pc:sldMk cId="1967191604" sldId="281"/>
            <ac:spMk id="5" creationId="{3C5E8799-AD64-4636-AE2A-7DC9E649596C}"/>
          </ac:spMkLst>
        </pc:spChg>
        <pc:picChg chg="del">
          <ac:chgData name="NGUYEN QUANG LIEM D18CN06" userId="71e2b25c-4046-446e-b17f-a54c06878979" providerId="ADAL" clId="{6F620079-2268-4ABF-926F-135BCB419FC8}" dt="2021-11-13T02:24:18.617" v="638" actId="21"/>
          <ac:picMkLst>
            <pc:docMk/>
            <pc:sldMk cId="1967191604" sldId="281"/>
            <ac:picMk id="7" creationId="{59B51B08-43DD-4BEB-BB44-DB23A7AC9995}"/>
          </ac:picMkLst>
        </pc:picChg>
      </pc:sldChg>
      <pc:sldChg chg="addSp modSp add mod modAnim">
        <pc:chgData name="NGUYEN QUANG LIEM D18CN06" userId="71e2b25c-4046-446e-b17f-a54c06878979" providerId="ADAL" clId="{6F620079-2268-4ABF-926F-135BCB419FC8}" dt="2021-11-13T07:49:24.872" v="1827"/>
        <pc:sldMkLst>
          <pc:docMk/>
          <pc:sldMk cId="293177822" sldId="282"/>
        </pc:sldMkLst>
        <pc:spChg chg="mod">
          <ac:chgData name="NGUYEN QUANG LIEM D18CN06" userId="71e2b25c-4046-446e-b17f-a54c06878979" providerId="ADAL" clId="{6F620079-2268-4ABF-926F-135BCB419FC8}" dt="2021-11-13T02:31:30.812" v="655" actId="255"/>
          <ac:spMkLst>
            <pc:docMk/>
            <pc:sldMk cId="293177822" sldId="282"/>
            <ac:spMk id="4" creationId="{F1D5E27D-9CE4-4E87-AF76-496AC1D9C6A9}"/>
          </ac:spMkLst>
        </pc:spChg>
        <pc:spChg chg="mod">
          <ac:chgData name="NGUYEN QUANG LIEM D18CN06" userId="71e2b25c-4046-446e-b17f-a54c06878979" providerId="ADAL" clId="{6F620079-2268-4ABF-926F-135BCB419FC8}" dt="2021-11-13T02:32:05.106" v="658" actId="1076"/>
          <ac:spMkLst>
            <pc:docMk/>
            <pc:sldMk cId="293177822" sldId="282"/>
            <ac:spMk id="5" creationId="{3C5E8799-AD64-4636-AE2A-7DC9E649596C}"/>
          </ac:spMkLst>
        </pc:spChg>
        <pc:spChg chg="add mod">
          <ac:chgData name="NGUYEN QUANG LIEM D18CN06" userId="71e2b25c-4046-446e-b17f-a54c06878979" providerId="ADAL" clId="{6F620079-2268-4ABF-926F-135BCB419FC8}" dt="2021-11-13T02:32:57.717" v="661" actId="1076"/>
          <ac:spMkLst>
            <pc:docMk/>
            <pc:sldMk cId="293177822" sldId="282"/>
            <ac:spMk id="7" creationId="{E0FFE648-30FE-478A-8BAC-35232B5BFEB4}"/>
          </ac:spMkLst>
        </pc:spChg>
      </pc:sldChg>
      <pc:sldChg chg="delSp modSp add mod modAnim">
        <pc:chgData name="NGUYEN QUANG LIEM D18CN06" userId="71e2b25c-4046-446e-b17f-a54c06878979" providerId="ADAL" clId="{6F620079-2268-4ABF-926F-135BCB419FC8}" dt="2021-11-13T07:28:34.843" v="1699"/>
        <pc:sldMkLst>
          <pc:docMk/>
          <pc:sldMk cId="1412570870" sldId="283"/>
        </pc:sldMkLst>
        <pc:spChg chg="mod">
          <ac:chgData name="NGUYEN QUANG LIEM D18CN06" userId="71e2b25c-4046-446e-b17f-a54c06878979" providerId="ADAL" clId="{6F620079-2268-4ABF-926F-135BCB419FC8}" dt="2021-11-13T02:34:24.485" v="689" actId="20577"/>
          <ac:spMkLst>
            <pc:docMk/>
            <pc:sldMk cId="1412570870" sldId="283"/>
            <ac:spMk id="3" creationId="{5F982955-2C31-4471-AE87-F61C26DB4366}"/>
          </ac:spMkLst>
        </pc:spChg>
        <pc:spChg chg="del">
          <ac:chgData name="NGUYEN QUANG LIEM D18CN06" userId="71e2b25c-4046-446e-b17f-a54c06878979" providerId="ADAL" clId="{6F620079-2268-4ABF-926F-135BCB419FC8}" dt="2021-11-13T02:34:32.109" v="690" actId="21"/>
          <ac:spMkLst>
            <pc:docMk/>
            <pc:sldMk cId="1412570870" sldId="283"/>
            <ac:spMk id="4" creationId="{F1D5E27D-9CE4-4E87-AF76-496AC1D9C6A9}"/>
          </ac:spMkLst>
        </pc:spChg>
        <pc:spChg chg="mod">
          <ac:chgData name="NGUYEN QUANG LIEM D18CN06" userId="71e2b25c-4046-446e-b17f-a54c06878979" providerId="ADAL" clId="{6F620079-2268-4ABF-926F-135BCB419FC8}" dt="2021-11-13T02:40:05.245" v="706" actId="5793"/>
          <ac:spMkLst>
            <pc:docMk/>
            <pc:sldMk cId="1412570870" sldId="283"/>
            <ac:spMk id="5" creationId="{3C5E8799-AD64-4636-AE2A-7DC9E649596C}"/>
          </ac:spMkLst>
        </pc:spChg>
        <pc:spChg chg="del">
          <ac:chgData name="NGUYEN QUANG LIEM D18CN06" userId="71e2b25c-4046-446e-b17f-a54c06878979" providerId="ADAL" clId="{6F620079-2268-4ABF-926F-135BCB419FC8}" dt="2021-11-13T02:34:44.996" v="692" actId="21"/>
          <ac:spMkLst>
            <pc:docMk/>
            <pc:sldMk cId="1412570870" sldId="283"/>
            <ac:spMk id="7" creationId="{E0FFE648-30FE-478A-8BAC-35232B5BFEB4}"/>
          </ac:spMkLst>
        </pc:spChg>
      </pc:sldChg>
      <pc:sldChg chg="modSp add mod modAnim">
        <pc:chgData name="NGUYEN QUANG LIEM D18CN06" userId="71e2b25c-4046-446e-b17f-a54c06878979" providerId="ADAL" clId="{6F620079-2268-4ABF-926F-135BCB419FC8}" dt="2021-11-13T07:29:01.626" v="1702"/>
        <pc:sldMkLst>
          <pc:docMk/>
          <pc:sldMk cId="584598667" sldId="284"/>
        </pc:sldMkLst>
        <pc:spChg chg="mod">
          <ac:chgData name="NGUYEN QUANG LIEM D18CN06" userId="71e2b25c-4046-446e-b17f-a54c06878979" providerId="ADAL" clId="{6F620079-2268-4ABF-926F-135BCB419FC8}" dt="2021-11-13T02:40:58.129" v="712" actId="20577"/>
          <ac:spMkLst>
            <pc:docMk/>
            <pc:sldMk cId="584598667" sldId="284"/>
            <ac:spMk id="3" creationId="{5F982955-2C31-4471-AE87-F61C26DB4366}"/>
          </ac:spMkLst>
        </pc:spChg>
        <pc:spChg chg="mod">
          <ac:chgData name="NGUYEN QUANG LIEM D18CN06" userId="71e2b25c-4046-446e-b17f-a54c06878979" providerId="ADAL" clId="{6F620079-2268-4ABF-926F-135BCB419FC8}" dt="2021-11-13T02:47:43.825" v="758" actId="27636"/>
          <ac:spMkLst>
            <pc:docMk/>
            <pc:sldMk cId="584598667" sldId="284"/>
            <ac:spMk id="5" creationId="{3C5E8799-AD64-4636-AE2A-7DC9E649596C}"/>
          </ac:spMkLst>
        </pc:spChg>
      </pc:sldChg>
      <pc:sldChg chg="modSp add mod modAnim">
        <pc:chgData name="NGUYEN QUANG LIEM D18CN06" userId="71e2b25c-4046-446e-b17f-a54c06878979" providerId="ADAL" clId="{6F620079-2268-4ABF-926F-135BCB419FC8}" dt="2021-11-13T07:29:20.506" v="1705"/>
        <pc:sldMkLst>
          <pc:docMk/>
          <pc:sldMk cId="1813893202" sldId="285"/>
        </pc:sldMkLst>
        <pc:spChg chg="mod">
          <ac:chgData name="NGUYEN QUANG LIEM D18CN06" userId="71e2b25c-4046-446e-b17f-a54c06878979" providerId="ADAL" clId="{6F620079-2268-4ABF-926F-135BCB419FC8}" dt="2021-11-13T02:50:02.545" v="776" actId="114"/>
          <ac:spMkLst>
            <pc:docMk/>
            <pc:sldMk cId="1813893202" sldId="285"/>
            <ac:spMk id="3" creationId="{5F982955-2C31-4471-AE87-F61C26DB4366}"/>
          </ac:spMkLst>
        </pc:spChg>
        <pc:spChg chg="mod">
          <ac:chgData name="NGUYEN QUANG LIEM D18CN06" userId="71e2b25c-4046-446e-b17f-a54c06878979" providerId="ADAL" clId="{6F620079-2268-4ABF-926F-135BCB419FC8}" dt="2021-11-13T02:53:44.701" v="801" actId="255"/>
          <ac:spMkLst>
            <pc:docMk/>
            <pc:sldMk cId="1813893202" sldId="285"/>
            <ac:spMk id="5" creationId="{3C5E8799-AD64-4636-AE2A-7DC9E649596C}"/>
          </ac:spMkLst>
        </pc:spChg>
      </pc:sldChg>
      <pc:sldChg chg="addSp delSp modSp add mod modAnim">
        <pc:chgData name="NGUYEN QUANG LIEM D18CN06" userId="71e2b25c-4046-446e-b17f-a54c06878979" providerId="ADAL" clId="{6F620079-2268-4ABF-926F-135BCB419FC8}" dt="2021-11-13T07:29:51.880" v="1708"/>
        <pc:sldMkLst>
          <pc:docMk/>
          <pc:sldMk cId="3471678151" sldId="286"/>
        </pc:sldMkLst>
        <pc:spChg chg="mod">
          <ac:chgData name="NGUYEN QUANG LIEM D18CN06" userId="71e2b25c-4046-446e-b17f-a54c06878979" providerId="ADAL" clId="{6F620079-2268-4ABF-926F-135BCB419FC8}" dt="2021-11-13T02:58:15.007" v="831" actId="1076"/>
          <ac:spMkLst>
            <pc:docMk/>
            <pc:sldMk cId="3471678151" sldId="286"/>
            <ac:spMk id="3" creationId="{5F982955-2C31-4471-AE87-F61C26DB4366}"/>
          </ac:spMkLst>
        </pc:spChg>
        <pc:spChg chg="del mod">
          <ac:chgData name="NGUYEN QUANG LIEM D18CN06" userId="71e2b25c-4046-446e-b17f-a54c06878979" providerId="ADAL" clId="{6F620079-2268-4ABF-926F-135BCB419FC8}" dt="2021-11-13T02:57:57.926" v="827"/>
          <ac:spMkLst>
            <pc:docMk/>
            <pc:sldMk cId="3471678151" sldId="286"/>
            <ac:spMk id="5" creationId="{3C5E8799-AD64-4636-AE2A-7DC9E649596C}"/>
          </ac:spMkLst>
        </pc:spChg>
        <pc:picChg chg="add mod">
          <ac:chgData name="NGUYEN QUANG LIEM D18CN06" userId="71e2b25c-4046-446e-b17f-a54c06878979" providerId="ADAL" clId="{6F620079-2268-4ABF-926F-135BCB419FC8}" dt="2021-11-13T02:58:32.627" v="835" actId="14100"/>
          <ac:picMkLst>
            <pc:docMk/>
            <pc:sldMk cId="3471678151" sldId="286"/>
            <ac:picMk id="6" creationId="{D3694418-49C0-4933-8904-6FDAF46F7D1F}"/>
          </ac:picMkLst>
        </pc:picChg>
      </pc:sldChg>
      <pc:sldChg chg="addSp delSp modSp add mod modAnim">
        <pc:chgData name="NGUYEN QUANG LIEM D18CN06" userId="71e2b25c-4046-446e-b17f-a54c06878979" providerId="ADAL" clId="{6F620079-2268-4ABF-926F-135BCB419FC8}" dt="2021-11-30T05:27:11.567" v="1913"/>
        <pc:sldMkLst>
          <pc:docMk/>
          <pc:sldMk cId="27056761" sldId="287"/>
        </pc:sldMkLst>
        <pc:spChg chg="mod">
          <ac:chgData name="NGUYEN QUANG LIEM D18CN06" userId="71e2b25c-4046-446e-b17f-a54c06878979" providerId="ADAL" clId="{6F620079-2268-4ABF-926F-135BCB419FC8}" dt="2021-11-13T03:20:34.185" v="881" actId="1076"/>
          <ac:spMkLst>
            <pc:docMk/>
            <pc:sldMk cId="27056761" sldId="287"/>
            <ac:spMk id="2" creationId="{CC4174D3-6B10-409E-9110-EEBEAA7E38C0}"/>
          </ac:spMkLst>
        </pc:spChg>
        <pc:spChg chg="mod">
          <ac:chgData name="NGUYEN QUANG LIEM D18CN06" userId="71e2b25c-4046-446e-b17f-a54c06878979" providerId="ADAL" clId="{6F620079-2268-4ABF-926F-135BCB419FC8}" dt="2021-11-13T03:20:39.152" v="882" actId="1076"/>
          <ac:spMkLst>
            <pc:docMk/>
            <pc:sldMk cId="27056761" sldId="287"/>
            <ac:spMk id="3" creationId="{5F982955-2C31-4471-AE87-F61C26DB4366}"/>
          </ac:spMkLst>
        </pc:spChg>
        <pc:spChg chg="add del mod">
          <ac:chgData name="NGUYEN QUANG LIEM D18CN06" userId="71e2b25c-4046-446e-b17f-a54c06878979" providerId="ADAL" clId="{6F620079-2268-4ABF-926F-135BCB419FC8}" dt="2021-11-13T03:18:18.121" v="873" actId="22"/>
          <ac:spMkLst>
            <pc:docMk/>
            <pc:sldMk cId="27056761" sldId="287"/>
            <ac:spMk id="5" creationId="{66651B27-60DB-489C-A1CE-5EC25C6D5111}"/>
          </ac:spMkLst>
        </pc:spChg>
        <pc:spChg chg="add mod">
          <ac:chgData name="NGUYEN QUANG LIEM D18CN06" userId="71e2b25c-4046-446e-b17f-a54c06878979" providerId="ADAL" clId="{6F620079-2268-4ABF-926F-135BCB419FC8}" dt="2021-11-13T03:21:31.227" v="890" actId="14100"/>
          <ac:spMkLst>
            <pc:docMk/>
            <pc:sldMk cId="27056761" sldId="287"/>
            <ac:spMk id="9" creationId="{2668E01F-6BDB-4306-AABF-E8A26310CBA1}"/>
          </ac:spMkLst>
        </pc:spChg>
        <pc:picChg chg="del">
          <ac:chgData name="NGUYEN QUANG LIEM D18CN06" userId="71e2b25c-4046-446e-b17f-a54c06878979" providerId="ADAL" clId="{6F620079-2268-4ABF-926F-135BCB419FC8}" dt="2021-11-13T03:00:19.097" v="843" actId="21"/>
          <ac:picMkLst>
            <pc:docMk/>
            <pc:sldMk cId="27056761" sldId="287"/>
            <ac:picMk id="6" creationId="{D3694418-49C0-4933-8904-6FDAF46F7D1F}"/>
          </ac:picMkLst>
        </pc:picChg>
        <pc:picChg chg="add mod ord">
          <ac:chgData name="NGUYEN QUANG LIEM D18CN06" userId="71e2b25c-4046-446e-b17f-a54c06878979" providerId="ADAL" clId="{6F620079-2268-4ABF-926F-135BCB419FC8}" dt="2021-11-13T03:21:39.657" v="891" actId="14100"/>
          <ac:picMkLst>
            <pc:docMk/>
            <pc:sldMk cId="27056761" sldId="287"/>
            <ac:picMk id="8" creationId="{E681DCBA-7C7D-42FA-A498-16957F62CE6F}"/>
          </ac:picMkLst>
        </pc:picChg>
        <pc:picChg chg="add del">
          <ac:chgData name="NGUYEN QUANG LIEM D18CN06" userId="71e2b25c-4046-446e-b17f-a54c06878979" providerId="ADAL" clId="{6F620079-2268-4ABF-926F-135BCB419FC8}" dt="2021-11-13T03:21:01.178" v="886" actId="22"/>
          <ac:picMkLst>
            <pc:docMk/>
            <pc:sldMk cId="27056761" sldId="287"/>
            <ac:picMk id="11" creationId="{6E985AAA-F053-40BA-8E12-ED6511309CE1}"/>
          </ac:picMkLst>
        </pc:picChg>
      </pc:sldChg>
      <pc:sldChg chg="addSp delSp modSp add mod ord modAnim">
        <pc:chgData name="NGUYEN QUANG LIEM D18CN06" userId="71e2b25c-4046-446e-b17f-a54c06878979" providerId="ADAL" clId="{6F620079-2268-4ABF-926F-135BCB419FC8}" dt="2021-11-13T07:30:12.589" v="1710"/>
        <pc:sldMkLst>
          <pc:docMk/>
          <pc:sldMk cId="1586911668" sldId="288"/>
        </pc:sldMkLst>
        <pc:spChg chg="add mod">
          <ac:chgData name="NGUYEN QUANG LIEM D18CN06" userId="71e2b25c-4046-446e-b17f-a54c06878979" providerId="ADAL" clId="{6F620079-2268-4ABF-926F-135BCB419FC8}" dt="2021-11-13T05:05:08.035" v="915" actId="14100"/>
          <ac:spMkLst>
            <pc:docMk/>
            <pc:sldMk cId="1586911668" sldId="288"/>
            <ac:spMk id="5" creationId="{35986D22-34C2-4A19-8661-7537EE8436DB}"/>
          </ac:spMkLst>
        </pc:spChg>
        <pc:spChg chg="del">
          <ac:chgData name="NGUYEN QUANG LIEM D18CN06" userId="71e2b25c-4046-446e-b17f-a54c06878979" providerId="ADAL" clId="{6F620079-2268-4ABF-926F-135BCB419FC8}" dt="2021-11-13T05:03:24.655" v="894" actId="21"/>
          <ac:spMkLst>
            <pc:docMk/>
            <pc:sldMk cId="1586911668" sldId="288"/>
            <ac:spMk id="9" creationId="{2668E01F-6BDB-4306-AABF-E8A26310CBA1}"/>
          </ac:spMkLst>
        </pc:spChg>
        <pc:picChg chg="del">
          <ac:chgData name="NGUYEN QUANG LIEM D18CN06" userId="71e2b25c-4046-446e-b17f-a54c06878979" providerId="ADAL" clId="{6F620079-2268-4ABF-926F-135BCB419FC8}" dt="2021-11-13T05:03:18.533" v="893" actId="21"/>
          <ac:picMkLst>
            <pc:docMk/>
            <pc:sldMk cId="1586911668" sldId="288"/>
            <ac:picMk id="8" creationId="{E681DCBA-7C7D-42FA-A498-16957F62CE6F}"/>
          </ac:picMkLst>
        </pc:picChg>
      </pc:sldChg>
      <pc:sldChg chg="modSp add mod ord modAnim">
        <pc:chgData name="NGUYEN QUANG LIEM D18CN06" userId="71e2b25c-4046-446e-b17f-a54c06878979" providerId="ADAL" clId="{6F620079-2268-4ABF-926F-135BCB419FC8}" dt="2021-11-23T04:56:55.315" v="1900"/>
        <pc:sldMkLst>
          <pc:docMk/>
          <pc:sldMk cId="95768474" sldId="289"/>
        </pc:sldMkLst>
        <pc:spChg chg="mod">
          <ac:chgData name="NGUYEN QUANG LIEM D18CN06" userId="71e2b25c-4046-446e-b17f-a54c06878979" providerId="ADAL" clId="{6F620079-2268-4ABF-926F-135BCB419FC8}" dt="2021-11-13T05:07:59.200" v="938" actId="207"/>
          <ac:spMkLst>
            <pc:docMk/>
            <pc:sldMk cId="95768474" sldId="289"/>
            <ac:spMk id="3" creationId="{5F982955-2C31-4471-AE87-F61C26DB4366}"/>
          </ac:spMkLst>
        </pc:spChg>
        <pc:spChg chg="mod">
          <ac:chgData name="NGUYEN QUANG LIEM D18CN06" userId="71e2b25c-4046-446e-b17f-a54c06878979" providerId="ADAL" clId="{6F620079-2268-4ABF-926F-135BCB419FC8}" dt="2021-11-13T05:10:33.015" v="949" actId="14100"/>
          <ac:spMkLst>
            <pc:docMk/>
            <pc:sldMk cId="95768474" sldId="289"/>
            <ac:spMk id="5" creationId="{35986D22-34C2-4A19-8661-7537EE8436DB}"/>
          </ac:spMkLst>
        </pc:spChg>
      </pc:sldChg>
      <pc:sldChg chg="modSp add mod modAnim">
        <pc:chgData name="NGUYEN QUANG LIEM D18CN06" userId="71e2b25c-4046-446e-b17f-a54c06878979" providerId="ADAL" clId="{6F620079-2268-4ABF-926F-135BCB419FC8}" dt="2021-11-13T07:58:02.557" v="1894"/>
        <pc:sldMkLst>
          <pc:docMk/>
          <pc:sldMk cId="1527410772" sldId="290"/>
        </pc:sldMkLst>
        <pc:spChg chg="mod">
          <ac:chgData name="NGUYEN QUANG LIEM D18CN06" userId="71e2b25c-4046-446e-b17f-a54c06878979" providerId="ADAL" clId="{6F620079-2268-4ABF-926F-135BCB419FC8}" dt="2021-11-13T05:13:46.953" v="963" actId="20577"/>
          <ac:spMkLst>
            <pc:docMk/>
            <pc:sldMk cId="1527410772" sldId="290"/>
            <ac:spMk id="5" creationId="{35986D22-34C2-4A19-8661-7537EE8436DB}"/>
          </ac:spMkLst>
        </pc:spChg>
      </pc:sldChg>
      <pc:sldChg chg="addSp delSp modSp add mod ord modAnim">
        <pc:chgData name="NGUYEN QUANG LIEM D18CN06" userId="71e2b25c-4046-446e-b17f-a54c06878979" providerId="ADAL" clId="{6F620079-2268-4ABF-926F-135BCB419FC8}" dt="2021-11-23T04:56:06.841" v="1899"/>
        <pc:sldMkLst>
          <pc:docMk/>
          <pc:sldMk cId="138671751" sldId="291"/>
        </pc:sldMkLst>
        <pc:spChg chg="del mod">
          <ac:chgData name="NGUYEN QUANG LIEM D18CN06" userId="71e2b25c-4046-446e-b17f-a54c06878979" providerId="ADAL" clId="{6F620079-2268-4ABF-926F-135BCB419FC8}" dt="2021-11-13T05:15:04.273" v="966" actId="22"/>
          <ac:spMkLst>
            <pc:docMk/>
            <pc:sldMk cId="138671751" sldId="291"/>
            <ac:spMk id="5" creationId="{35986D22-34C2-4A19-8661-7537EE8436DB}"/>
          </ac:spMkLst>
        </pc:spChg>
        <pc:spChg chg="add mod">
          <ac:chgData name="NGUYEN QUANG LIEM D18CN06" userId="71e2b25c-4046-446e-b17f-a54c06878979" providerId="ADAL" clId="{6F620079-2268-4ABF-926F-135BCB419FC8}" dt="2021-11-13T05:16:20.344" v="978" actId="1076"/>
          <ac:spMkLst>
            <pc:docMk/>
            <pc:sldMk cId="138671751" sldId="291"/>
            <ac:spMk id="7" creationId="{7DD1AA06-475F-48F4-889C-8DAD798FE2C1}"/>
          </ac:spMkLst>
        </pc:spChg>
        <pc:picChg chg="add mod ord">
          <ac:chgData name="NGUYEN QUANG LIEM D18CN06" userId="71e2b25c-4046-446e-b17f-a54c06878979" providerId="ADAL" clId="{6F620079-2268-4ABF-926F-135BCB419FC8}" dt="2021-11-13T05:16:16.851" v="977" actId="14100"/>
          <ac:picMkLst>
            <pc:docMk/>
            <pc:sldMk cId="138671751" sldId="291"/>
            <ac:picMk id="6" creationId="{A771993D-9D9E-4092-85E3-E67F1E3613D4}"/>
          </ac:picMkLst>
        </pc:picChg>
      </pc:sldChg>
      <pc:sldChg chg="modSp add mod ord modAnim">
        <pc:chgData name="NGUYEN QUANG LIEM D18CN06" userId="71e2b25c-4046-446e-b17f-a54c06878979" providerId="ADAL" clId="{6F620079-2268-4ABF-926F-135BCB419FC8}" dt="2021-11-23T05:09:05.956" v="1904"/>
        <pc:sldMkLst>
          <pc:docMk/>
          <pc:sldMk cId="3344360019" sldId="292"/>
        </pc:sldMkLst>
        <pc:spChg chg="mod">
          <ac:chgData name="NGUYEN QUANG LIEM D18CN06" userId="71e2b25c-4046-446e-b17f-a54c06878979" providerId="ADAL" clId="{6F620079-2268-4ABF-926F-135BCB419FC8}" dt="2021-11-13T05:17:35.253" v="998" actId="207"/>
          <ac:spMkLst>
            <pc:docMk/>
            <pc:sldMk cId="3344360019" sldId="292"/>
            <ac:spMk id="3" creationId="{5F982955-2C31-4471-AE87-F61C26DB4366}"/>
          </ac:spMkLst>
        </pc:spChg>
        <pc:spChg chg="mod">
          <ac:chgData name="NGUYEN QUANG LIEM D18CN06" userId="71e2b25c-4046-446e-b17f-a54c06878979" providerId="ADAL" clId="{6F620079-2268-4ABF-926F-135BCB419FC8}" dt="2021-11-13T05:19:15.921" v="1016" actId="27636"/>
          <ac:spMkLst>
            <pc:docMk/>
            <pc:sldMk cId="3344360019" sldId="292"/>
            <ac:spMk id="5" creationId="{35986D22-34C2-4A19-8661-7537EE8436DB}"/>
          </ac:spMkLst>
        </pc:spChg>
      </pc:sldChg>
      <pc:sldChg chg="modSp add mod modAnim">
        <pc:chgData name="NGUYEN QUANG LIEM D18CN06" userId="71e2b25c-4046-446e-b17f-a54c06878979" providerId="ADAL" clId="{6F620079-2268-4ABF-926F-135BCB419FC8}" dt="2021-11-13T07:58:25.024" v="1896"/>
        <pc:sldMkLst>
          <pc:docMk/>
          <pc:sldMk cId="1790471833" sldId="293"/>
        </pc:sldMkLst>
        <pc:spChg chg="mod">
          <ac:chgData name="NGUYEN QUANG LIEM D18CN06" userId="71e2b25c-4046-446e-b17f-a54c06878979" providerId="ADAL" clId="{6F620079-2268-4ABF-926F-135BCB419FC8}" dt="2021-11-13T05:20:43.933" v="1030" actId="27636"/>
          <ac:spMkLst>
            <pc:docMk/>
            <pc:sldMk cId="1790471833" sldId="293"/>
            <ac:spMk id="5" creationId="{35986D22-34C2-4A19-8661-7537EE8436DB}"/>
          </ac:spMkLst>
        </pc:spChg>
      </pc:sldChg>
      <pc:sldChg chg="addSp delSp modSp add mod ord modAnim">
        <pc:chgData name="NGUYEN QUANG LIEM D18CN06" userId="71e2b25c-4046-446e-b17f-a54c06878979" providerId="ADAL" clId="{6F620079-2268-4ABF-926F-135BCB419FC8}" dt="2021-11-23T05:09:06.800" v="1905" actId="20578"/>
        <pc:sldMkLst>
          <pc:docMk/>
          <pc:sldMk cId="1025316113" sldId="294"/>
        </pc:sldMkLst>
        <pc:spChg chg="del mod">
          <ac:chgData name="NGUYEN QUANG LIEM D18CN06" userId="71e2b25c-4046-446e-b17f-a54c06878979" providerId="ADAL" clId="{6F620079-2268-4ABF-926F-135BCB419FC8}" dt="2021-11-13T05:21:41.684" v="1034" actId="22"/>
          <ac:spMkLst>
            <pc:docMk/>
            <pc:sldMk cId="1025316113" sldId="294"/>
            <ac:spMk id="5" creationId="{35986D22-34C2-4A19-8661-7537EE8436DB}"/>
          </ac:spMkLst>
        </pc:spChg>
        <pc:spChg chg="add mod">
          <ac:chgData name="NGUYEN QUANG LIEM D18CN06" userId="71e2b25c-4046-446e-b17f-a54c06878979" providerId="ADAL" clId="{6F620079-2268-4ABF-926F-135BCB419FC8}" dt="2021-11-13T05:22:42.577" v="1043" actId="1076"/>
          <ac:spMkLst>
            <pc:docMk/>
            <pc:sldMk cId="1025316113" sldId="294"/>
            <ac:spMk id="7" creationId="{603CC2FB-FF5B-4041-9674-BA5AB1C8AB37}"/>
          </ac:spMkLst>
        </pc:spChg>
        <pc:picChg chg="add mod ord">
          <ac:chgData name="NGUYEN QUANG LIEM D18CN06" userId="71e2b25c-4046-446e-b17f-a54c06878979" providerId="ADAL" clId="{6F620079-2268-4ABF-926F-135BCB419FC8}" dt="2021-11-13T05:22:10.979" v="1040" actId="14100"/>
          <ac:picMkLst>
            <pc:docMk/>
            <pc:sldMk cId="1025316113" sldId="294"/>
            <ac:picMk id="6" creationId="{6E267EEE-6F39-42DE-A89D-517F384F4433}"/>
          </ac:picMkLst>
        </pc:picChg>
      </pc:sldChg>
      <pc:sldChg chg="addSp delSp modSp add mod ord addAnim delAnim modAnim">
        <pc:chgData name="NGUYEN QUANG LIEM D18CN06" userId="71e2b25c-4046-446e-b17f-a54c06878979" providerId="ADAL" clId="{6F620079-2268-4ABF-926F-135BCB419FC8}" dt="2021-11-23T05:29:02.374" v="1906"/>
        <pc:sldMkLst>
          <pc:docMk/>
          <pc:sldMk cId="1242432659" sldId="295"/>
        </pc:sldMkLst>
        <pc:spChg chg="add del mod">
          <ac:chgData name="NGUYEN QUANG LIEM D18CN06" userId="71e2b25c-4046-446e-b17f-a54c06878979" providerId="ADAL" clId="{6F620079-2268-4ABF-926F-135BCB419FC8}" dt="2021-11-23T05:29:02.374" v="1906"/>
          <ac:spMkLst>
            <pc:docMk/>
            <pc:sldMk cId="1242432659" sldId="295"/>
            <ac:spMk id="2" creationId="{CC4174D3-6B10-409E-9110-EEBEAA7E38C0}"/>
          </ac:spMkLst>
        </pc:spChg>
        <pc:spChg chg="mod">
          <ac:chgData name="NGUYEN QUANG LIEM D18CN06" userId="71e2b25c-4046-446e-b17f-a54c06878979" providerId="ADAL" clId="{6F620079-2268-4ABF-926F-135BCB419FC8}" dt="2021-11-13T05:24:39.940" v="1065" actId="1076"/>
          <ac:spMkLst>
            <pc:docMk/>
            <pc:sldMk cId="1242432659" sldId="295"/>
            <ac:spMk id="3" creationId="{5F982955-2C31-4471-AE87-F61C26DB4366}"/>
          </ac:spMkLst>
        </pc:spChg>
        <pc:spChg chg="mod">
          <ac:chgData name="NGUYEN QUANG LIEM D18CN06" userId="71e2b25c-4046-446e-b17f-a54c06878979" providerId="ADAL" clId="{6F620079-2268-4ABF-926F-135BCB419FC8}" dt="2021-11-13T05:25:49.940" v="1075" actId="14100"/>
          <ac:spMkLst>
            <pc:docMk/>
            <pc:sldMk cId="1242432659" sldId="295"/>
            <ac:spMk id="5" creationId="{35986D22-34C2-4A19-8661-7537EE8436DB}"/>
          </ac:spMkLst>
        </pc:spChg>
        <pc:spChg chg="add del mod">
          <ac:chgData name="NGUYEN QUANG LIEM D18CN06" userId="71e2b25c-4046-446e-b17f-a54c06878979" providerId="ADAL" clId="{6F620079-2268-4ABF-926F-135BCB419FC8}" dt="2021-11-13T05:23:31.060" v="1053" actId="478"/>
          <ac:spMkLst>
            <pc:docMk/>
            <pc:sldMk cId="1242432659" sldId="295"/>
            <ac:spMk id="6" creationId="{2057EC8C-2801-4297-A303-836D338D03F0}"/>
          </ac:spMkLst>
        </pc:spChg>
      </pc:sldChg>
      <pc:sldChg chg="modSp add mod modAnim">
        <pc:chgData name="NGUYEN QUANG LIEM D18CN06" userId="71e2b25c-4046-446e-b17f-a54c06878979" providerId="ADAL" clId="{6F620079-2268-4ABF-926F-135BCB419FC8}" dt="2021-11-13T07:52:47.313" v="1863"/>
        <pc:sldMkLst>
          <pc:docMk/>
          <pc:sldMk cId="2755319742" sldId="296"/>
        </pc:sldMkLst>
        <pc:spChg chg="mod">
          <ac:chgData name="NGUYEN QUANG LIEM D18CN06" userId="71e2b25c-4046-446e-b17f-a54c06878979" providerId="ADAL" clId="{6F620079-2268-4ABF-926F-135BCB419FC8}" dt="2021-11-13T05:28:47.783" v="1091" actId="403"/>
          <ac:spMkLst>
            <pc:docMk/>
            <pc:sldMk cId="2755319742" sldId="296"/>
            <ac:spMk id="5" creationId="{35986D22-34C2-4A19-8661-7537EE8436DB}"/>
          </ac:spMkLst>
        </pc:spChg>
      </pc:sldChg>
      <pc:sldChg chg="addSp modSp add mod modAnim">
        <pc:chgData name="NGUYEN QUANG LIEM D18CN06" userId="71e2b25c-4046-446e-b17f-a54c06878979" providerId="ADAL" clId="{6F620079-2268-4ABF-926F-135BCB419FC8}" dt="2021-11-13T07:53:16.541" v="1867"/>
        <pc:sldMkLst>
          <pc:docMk/>
          <pc:sldMk cId="2383841930" sldId="297"/>
        </pc:sldMkLst>
        <pc:spChg chg="mod">
          <ac:chgData name="NGUYEN QUANG LIEM D18CN06" userId="71e2b25c-4046-446e-b17f-a54c06878979" providerId="ADAL" clId="{6F620079-2268-4ABF-926F-135BCB419FC8}" dt="2021-11-13T05:30:30.472" v="1107" actId="1076"/>
          <ac:spMkLst>
            <pc:docMk/>
            <pc:sldMk cId="2383841930" sldId="297"/>
            <ac:spMk id="5" creationId="{35986D22-34C2-4A19-8661-7537EE8436DB}"/>
          </ac:spMkLst>
        </pc:spChg>
        <pc:picChg chg="add mod">
          <ac:chgData name="NGUYEN QUANG LIEM D18CN06" userId="71e2b25c-4046-446e-b17f-a54c06878979" providerId="ADAL" clId="{6F620079-2268-4ABF-926F-135BCB419FC8}" dt="2021-11-13T05:30:40.513" v="1109" actId="14100"/>
          <ac:picMkLst>
            <pc:docMk/>
            <pc:sldMk cId="2383841930" sldId="297"/>
            <ac:picMk id="6" creationId="{C7231916-A63A-4A7D-9914-50ACA39E621D}"/>
          </ac:picMkLst>
        </pc:picChg>
      </pc:sldChg>
      <pc:sldChg chg="addSp modSp add mod ord modAnim">
        <pc:chgData name="NGUYEN QUANG LIEM D18CN06" userId="71e2b25c-4046-446e-b17f-a54c06878979" providerId="ADAL" clId="{6F620079-2268-4ABF-926F-135BCB419FC8}" dt="2021-11-13T07:53:26.804" v="1871"/>
        <pc:sldMkLst>
          <pc:docMk/>
          <pc:sldMk cId="2057249046" sldId="298"/>
        </pc:sldMkLst>
        <pc:spChg chg="mod">
          <ac:chgData name="NGUYEN QUANG LIEM D18CN06" userId="71e2b25c-4046-446e-b17f-a54c06878979" providerId="ADAL" clId="{6F620079-2268-4ABF-926F-135BCB419FC8}" dt="2021-11-13T05:32:30.461" v="1126" actId="1076"/>
          <ac:spMkLst>
            <pc:docMk/>
            <pc:sldMk cId="2057249046" sldId="298"/>
            <ac:spMk id="3" creationId="{5F982955-2C31-4471-AE87-F61C26DB4366}"/>
          </ac:spMkLst>
        </pc:spChg>
        <pc:spChg chg="mod">
          <ac:chgData name="NGUYEN QUANG LIEM D18CN06" userId="71e2b25c-4046-446e-b17f-a54c06878979" providerId="ADAL" clId="{6F620079-2268-4ABF-926F-135BCB419FC8}" dt="2021-11-13T05:32:35.177" v="1127" actId="1076"/>
          <ac:spMkLst>
            <pc:docMk/>
            <pc:sldMk cId="2057249046" sldId="298"/>
            <ac:spMk id="5" creationId="{35986D22-34C2-4A19-8661-7537EE8436DB}"/>
          </ac:spMkLst>
        </pc:spChg>
        <pc:picChg chg="add mod">
          <ac:chgData name="NGUYEN QUANG LIEM D18CN06" userId="71e2b25c-4046-446e-b17f-a54c06878979" providerId="ADAL" clId="{6F620079-2268-4ABF-926F-135BCB419FC8}" dt="2021-11-13T05:32:58.765" v="1136" actId="14100"/>
          <ac:picMkLst>
            <pc:docMk/>
            <pc:sldMk cId="2057249046" sldId="298"/>
            <ac:picMk id="6" creationId="{7246F81F-A67F-48E0-8279-36D5D4CF0328}"/>
          </ac:picMkLst>
        </pc:picChg>
      </pc:sldChg>
      <pc:sldChg chg="addSp delSp modSp add mod modAnim">
        <pc:chgData name="NGUYEN QUANG LIEM D18CN06" userId="71e2b25c-4046-446e-b17f-a54c06878979" providerId="ADAL" clId="{6F620079-2268-4ABF-926F-135BCB419FC8}" dt="2021-11-13T07:35:15.562" v="1739"/>
        <pc:sldMkLst>
          <pc:docMk/>
          <pc:sldMk cId="2620729422" sldId="299"/>
        </pc:sldMkLst>
        <pc:spChg chg="mod">
          <ac:chgData name="NGUYEN QUANG LIEM D18CN06" userId="71e2b25c-4046-446e-b17f-a54c06878979" providerId="ADAL" clId="{6F620079-2268-4ABF-926F-135BCB419FC8}" dt="2021-11-13T05:44:44.922" v="1181" actId="255"/>
          <ac:spMkLst>
            <pc:docMk/>
            <pc:sldMk cId="2620729422" sldId="299"/>
            <ac:spMk id="5" creationId="{35986D22-34C2-4A19-8661-7537EE8436DB}"/>
          </ac:spMkLst>
        </pc:spChg>
        <pc:picChg chg="del">
          <ac:chgData name="NGUYEN QUANG LIEM D18CN06" userId="71e2b25c-4046-446e-b17f-a54c06878979" providerId="ADAL" clId="{6F620079-2268-4ABF-926F-135BCB419FC8}" dt="2021-11-13T05:34:24.121" v="1141" actId="21"/>
          <ac:picMkLst>
            <pc:docMk/>
            <pc:sldMk cId="2620729422" sldId="299"/>
            <ac:picMk id="6" creationId="{7246F81F-A67F-48E0-8279-36D5D4CF0328}"/>
          </ac:picMkLst>
        </pc:picChg>
        <pc:picChg chg="add mod">
          <ac:chgData name="NGUYEN QUANG LIEM D18CN06" userId="71e2b25c-4046-446e-b17f-a54c06878979" providerId="ADAL" clId="{6F620079-2268-4ABF-926F-135BCB419FC8}" dt="2021-11-13T05:46:26.273" v="1186" actId="14100"/>
          <ac:picMkLst>
            <pc:docMk/>
            <pc:sldMk cId="2620729422" sldId="299"/>
            <ac:picMk id="7" creationId="{EFCEDE86-90BC-4CB9-8C4A-FE06ED48D73E}"/>
          </ac:picMkLst>
        </pc:picChg>
        <pc:picChg chg="add del mod">
          <ac:chgData name="NGUYEN QUANG LIEM D18CN06" userId="71e2b25c-4046-446e-b17f-a54c06878979" providerId="ADAL" clId="{6F620079-2268-4ABF-926F-135BCB419FC8}" dt="2021-11-13T05:46:16.059" v="1182" actId="21"/>
          <ac:picMkLst>
            <pc:docMk/>
            <pc:sldMk cId="2620729422" sldId="299"/>
            <ac:picMk id="8" creationId="{44265DCE-1D31-4E35-96BA-E1336A9458D6}"/>
          </ac:picMkLst>
        </pc:picChg>
      </pc:sldChg>
      <pc:sldChg chg="addSp delSp modSp add mod modAnim">
        <pc:chgData name="NGUYEN QUANG LIEM D18CN06" userId="71e2b25c-4046-446e-b17f-a54c06878979" providerId="ADAL" clId="{6F620079-2268-4ABF-926F-135BCB419FC8}" dt="2021-11-13T07:35:27.730" v="1740"/>
        <pc:sldMkLst>
          <pc:docMk/>
          <pc:sldMk cId="2798871361" sldId="300"/>
        </pc:sldMkLst>
        <pc:spChg chg="mod">
          <ac:chgData name="NGUYEN QUANG LIEM D18CN06" userId="71e2b25c-4046-446e-b17f-a54c06878979" providerId="ADAL" clId="{6F620079-2268-4ABF-926F-135BCB419FC8}" dt="2021-11-13T05:35:18.585" v="1149" actId="255"/>
          <ac:spMkLst>
            <pc:docMk/>
            <pc:sldMk cId="2798871361" sldId="300"/>
            <ac:spMk id="5" creationId="{35986D22-34C2-4A19-8661-7537EE8436DB}"/>
          </ac:spMkLst>
        </pc:spChg>
        <pc:picChg chg="del">
          <ac:chgData name="NGUYEN QUANG LIEM D18CN06" userId="71e2b25c-4046-446e-b17f-a54c06878979" providerId="ADAL" clId="{6F620079-2268-4ABF-926F-135BCB419FC8}" dt="2021-11-13T05:35:23.425" v="1150" actId="21"/>
          <ac:picMkLst>
            <pc:docMk/>
            <pc:sldMk cId="2798871361" sldId="300"/>
            <ac:picMk id="7" creationId="{EFCEDE86-90BC-4CB9-8C4A-FE06ED48D73E}"/>
          </ac:picMkLst>
        </pc:picChg>
        <pc:picChg chg="add mod">
          <ac:chgData name="NGUYEN QUANG LIEM D18CN06" userId="71e2b25c-4046-446e-b17f-a54c06878979" providerId="ADAL" clId="{6F620079-2268-4ABF-926F-135BCB419FC8}" dt="2021-11-13T05:35:46.160" v="1154" actId="14100"/>
          <ac:picMkLst>
            <pc:docMk/>
            <pc:sldMk cId="2798871361" sldId="300"/>
            <ac:picMk id="8" creationId="{E4E84FE0-8D85-4435-BB5D-897670E817AC}"/>
          </ac:picMkLst>
        </pc:picChg>
      </pc:sldChg>
      <pc:sldChg chg="addSp delSp modSp add del mod modAnim">
        <pc:chgData name="NGUYEN QUANG LIEM D18CN06" userId="71e2b25c-4046-446e-b17f-a54c06878979" providerId="ADAL" clId="{6F620079-2268-4ABF-926F-135BCB419FC8}" dt="2021-11-13T07:35:44.977" v="1743"/>
        <pc:sldMkLst>
          <pc:docMk/>
          <pc:sldMk cId="134058690" sldId="301"/>
        </pc:sldMkLst>
        <pc:spChg chg="mod">
          <ac:chgData name="NGUYEN QUANG LIEM D18CN06" userId="71e2b25c-4046-446e-b17f-a54c06878979" providerId="ADAL" clId="{6F620079-2268-4ABF-926F-135BCB419FC8}" dt="2021-11-13T05:47:44.048" v="1193" actId="207"/>
          <ac:spMkLst>
            <pc:docMk/>
            <pc:sldMk cId="134058690" sldId="301"/>
            <ac:spMk id="3" creationId="{5F982955-2C31-4471-AE87-F61C26DB4366}"/>
          </ac:spMkLst>
        </pc:spChg>
        <pc:spChg chg="mod">
          <ac:chgData name="NGUYEN QUANG LIEM D18CN06" userId="71e2b25c-4046-446e-b17f-a54c06878979" providerId="ADAL" clId="{6F620079-2268-4ABF-926F-135BCB419FC8}" dt="2021-11-13T05:59:41.768" v="1256" actId="5793"/>
          <ac:spMkLst>
            <pc:docMk/>
            <pc:sldMk cId="134058690" sldId="301"/>
            <ac:spMk id="5" creationId="{35986D22-34C2-4A19-8661-7537EE8436DB}"/>
          </ac:spMkLst>
        </pc:spChg>
        <pc:picChg chg="add del mod">
          <ac:chgData name="NGUYEN QUANG LIEM D18CN06" userId="71e2b25c-4046-446e-b17f-a54c06878979" providerId="ADAL" clId="{6F620079-2268-4ABF-926F-135BCB419FC8}" dt="2021-11-13T05:48:54.926" v="1195" actId="21"/>
          <ac:picMkLst>
            <pc:docMk/>
            <pc:sldMk cId="134058690" sldId="301"/>
            <ac:picMk id="7" creationId="{A29CEA9E-EB3A-43F0-8263-D16B186E3076}"/>
          </ac:picMkLst>
        </pc:picChg>
        <pc:picChg chg="del">
          <ac:chgData name="NGUYEN QUANG LIEM D18CN06" userId="71e2b25c-4046-446e-b17f-a54c06878979" providerId="ADAL" clId="{6F620079-2268-4ABF-926F-135BCB419FC8}" dt="2021-11-13T05:36:27.534" v="1158" actId="21"/>
          <ac:picMkLst>
            <pc:docMk/>
            <pc:sldMk cId="134058690" sldId="301"/>
            <ac:picMk id="8" creationId="{E4E84FE0-8D85-4435-BB5D-897670E817AC}"/>
          </ac:picMkLst>
        </pc:picChg>
      </pc:sldChg>
      <pc:sldChg chg="addSp delSp modSp add mod ord modAnim">
        <pc:chgData name="NGUYEN QUANG LIEM D18CN06" userId="71e2b25c-4046-446e-b17f-a54c06878979" providerId="ADAL" clId="{6F620079-2268-4ABF-926F-135BCB419FC8}" dt="2021-11-23T05:59:52.673" v="1910"/>
        <pc:sldMkLst>
          <pc:docMk/>
          <pc:sldMk cId="510757743" sldId="302"/>
        </pc:sldMkLst>
        <pc:spChg chg="mod">
          <ac:chgData name="NGUYEN QUANG LIEM D18CN06" userId="71e2b25c-4046-446e-b17f-a54c06878979" providerId="ADAL" clId="{6F620079-2268-4ABF-926F-135BCB419FC8}" dt="2021-11-13T05:52:02.223" v="1214"/>
          <ac:spMkLst>
            <pc:docMk/>
            <pc:sldMk cId="510757743" sldId="302"/>
            <ac:spMk id="3" creationId="{5F982955-2C31-4471-AE87-F61C26DB4366}"/>
          </ac:spMkLst>
        </pc:spChg>
        <pc:spChg chg="mod">
          <ac:chgData name="NGUYEN QUANG LIEM D18CN06" userId="71e2b25c-4046-446e-b17f-a54c06878979" providerId="ADAL" clId="{6F620079-2268-4ABF-926F-135BCB419FC8}" dt="2021-11-13T05:37:25.658" v="1163" actId="255"/>
          <ac:spMkLst>
            <pc:docMk/>
            <pc:sldMk cId="510757743" sldId="302"/>
            <ac:spMk id="5" creationId="{35986D22-34C2-4A19-8661-7537EE8436DB}"/>
          </ac:spMkLst>
        </pc:spChg>
        <pc:picChg chg="del">
          <ac:chgData name="NGUYEN QUANG LIEM D18CN06" userId="71e2b25c-4046-446e-b17f-a54c06878979" providerId="ADAL" clId="{6F620079-2268-4ABF-926F-135BCB419FC8}" dt="2021-11-13T05:37:29.087" v="1164" actId="21"/>
          <ac:picMkLst>
            <pc:docMk/>
            <pc:sldMk cId="510757743" sldId="302"/>
            <ac:picMk id="7" creationId="{A29CEA9E-EB3A-43F0-8263-D16B186E3076}"/>
          </ac:picMkLst>
        </pc:picChg>
        <pc:picChg chg="add mod">
          <ac:chgData name="NGUYEN QUANG LIEM D18CN06" userId="71e2b25c-4046-446e-b17f-a54c06878979" providerId="ADAL" clId="{6F620079-2268-4ABF-926F-135BCB419FC8}" dt="2021-11-13T05:37:40.310" v="1166" actId="1076"/>
          <ac:picMkLst>
            <pc:docMk/>
            <pc:sldMk cId="510757743" sldId="302"/>
            <ac:picMk id="8" creationId="{D3E3C533-2BB1-4C57-BD28-8E97E68709C4}"/>
          </ac:picMkLst>
        </pc:picChg>
      </pc:sldChg>
      <pc:sldChg chg="addSp delSp modSp add mod ord modAnim">
        <pc:chgData name="NGUYEN QUANG LIEM D18CN06" userId="71e2b25c-4046-446e-b17f-a54c06878979" providerId="ADAL" clId="{6F620079-2268-4ABF-926F-135BCB419FC8}" dt="2021-11-23T05:59:54.935" v="1912"/>
        <pc:sldMkLst>
          <pc:docMk/>
          <pc:sldMk cId="1264619843" sldId="303"/>
        </pc:sldMkLst>
        <pc:spChg chg="mod">
          <ac:chgData name="NGUYEN QUANG LIEM D18CN06" userId="71e2b25c-4046-446e-b17f-a54c06878979" providerId="ADAL" clId="{6F620079-2268-4ABF-926F-135BCB419FC8}" dt="2021-11-13T05:52:37.609" v="1215"/>
          <ac:spMkLst>
            <pc:docMk/>
            <pc:sldMk cId="1264619843" sldId="303"/>
            <ac:spMk id="3" creationId="{5F982955-2C31-4471-AE87-F61C26DB4366}"/>
          </ac:spMkLst>
        </pc:spChg>
        <pc:spChg chg="mod">
          <ac:chgData name="NGUYEN QUANG LIEM D18CN06" userId="71e2b25c-4046-446e-b17f-a54c06878979" providerId="ADAL" clId="{6F620079-2268-4ABF-926F-135BCB419FC8}" dt="2021-11-13T05:53:00.405" v="1217" actId="255"/>
          <ac:spMkLst>
            <pc:docMk/>
            <pc:sldMk cId="1264619843" sldId="303"/>
            <ac:spMk id="5" creationId="{35986D22-34C2-4A19-8661-7537EE8436DB}"/>
          </ac:spMkLst>
        </pc:spChg>
        <pc:picChg chg="add mod">
          <ac:chgData name="NGUYEN QUANG LIEM D18CN06" userId="71e2b25c-4046-446e-b17f-a54c06878979" providerId="ADAL" clId="{6F620079-2268-4ABF-926F-135BCB419FC8}" dt="2021-11-13T05:38:21.473" v="1172" actId="1076"/>
          <ac:picMkLst>
            <pc:docMk/>
            <pc:sldMk cId="1264619843" sldId="303"/>
            <ac:picMk id="7" creationId="{BEBE8900-16FC-448E-AC82-BB7E45B08264}"/>
          </ac:picMkLst>
        </pc:picChg>
        <pc:picChg chg="del">
          <ac:chgData name="NGUYEN QUANG LIEM D18CN06" userId="71e2b25c-4046-446e-b17f-a54c06878979" providerId="ADAL" clId="{6F620079-2268-4ABF-926F-135BCB419FC8}" dt="2021-11-13T05:38:08.682" v="1170" actId="21"/>
          <ac:picMkLst>
            <pc:docMk/>
            <pc:sldMk cId="1264619843" sldId="303"/>
            <ac:picMk id="8" creationId="{D3E3C533-2BB1-4C57-BD28-8E97E68709C4}"/>
          </ac:picMkLst>
        </pc:picChg>
      </pc:sldChg>
      <pc:sldChg chg="addSp modSp add mod ord modAnim">
        <pc:chgData name="NGUYEN QUANG LIEM D18CN06" userId="71e2b25c-4046-446e-b17f-a54c06878979" providerId="ADAL" clId="{6F620079-2268-4ABF-926F-135BCB419FC8}" dt="2021-11-23T05:59:50.209" v="1908"/>
        <pc:sldMkLst>
          <pc:docMk/>
          <pc:sldMk cId="2439081155" sldId="304"/>
        </pc:sldMkLst>
        <pc:spChg chg="add mod">
          <ac:chgData name="NGUYEN QUANG LIEM D18CN06" userId="71e2b25c-4046-446e-b17f-a54c06878979" providerId="ADAL" clId="{6F620079-2268-4ABF-926F-135BCB419FC8}" dt="2021-11-13T05:51:42.955" v="1213" actId="14100"/>
          <ac:spMkLst>
            <pc:docMk/>
            <pc:sldMk cId="2439081155" sldId="304"/>
            <ac:spMk id="4" creationId="{97D20DE2-FDC5-4913-8999-8711F134EF25}"/>
          </ac:spMkLst>
        </pc:spChg>
      </pc:sldChg>
      <pc:sldChg chg="addSp delSp modSp add mod modAnim">
        <pc:chgData name="NGUYEN QUANG LIEM D18CN06" userId="71e2b25c-4046-446e-b17f-a54c06878979" providerId="ADAL" clId="{6F620079-2268-4ABF-926F-135BCB419FC8}" dt="2021-11-13T07:37:49.950" v="1756"/>
        <pc:sldMkLst>
          <pc:docMk/>
          <pc:sldMk cId="3305779764" sldId="305"/>
        </pc:sldMkLst>
        <pc:spChg chg="mod">
          <ac:chgData name="NGUYEN QUANG LIEM D18CN06" userId="71e2b25c-4046-446e-b17f-a54c06878979" providerId="ADAL" clId="{6F620079-2268-4ABF-926F-135BCB419FC8}" dt="2021-11-13T05:54:20.780" v="1223" actId="207"/>
          <ac:spMkLst>
            <pc:docMk/>
            <pc:sldMk cId="3305779764" sldId="305"/>
            <ac:spMk id="3" creationId="{5F982955-2C31-4471-AE87-F61C26DB4366}"/>
          </ac:spMkLst>
        </pc:spChg>
        <pc:spChg chg="mod">
          <ac:chgData name="NGUYEN QUANG LIEM D18CN06" userId="71e2b25c-4046-446e-b17f-a54c06878979" providerId="ADAL" clId="{6F620079-2268-4ABF-926F-135BCB419FC8}" dt="2021-11-13T05:57:33.055" v="1232" actId="1076"/>
          <ac:spMkLst>
            <pc:docMk/>
            <pc:sldMk cId="3305779764" sldId="305"/>
            <ac:spMk id="5" creationId="{35986D22-34C2-4A19-8661-7537EE8436DB}"/>
          </ac:spMkLst>
        </pc:spChg>
        <pc:picChg chg="del">
          <ac:chgData name="NGUYEN QUANG LIEM D18CN06" userId="71e2b25c-4046-446e-b17f-a54c06878979" providerId="ADAL" clId="{6F620079-2268-4ABF-926F-135BCB419FC8}" dt="2021-11-13T05:54:26.433" v="1224" actId="21"/>
          <ac:picMkLst>
            <pc:docMk/>
            <pc:sldMk cId="3305779764" sldId="305"/>
            <ac:picMk id="7" creationId="{BEBE8900-16FC-448E-AC82-BB7E45B08264}"/>
          </ac:picMkLst>
        </pc:picChg>
        <pc:picChg chg="add mod">
          <ac:chgData name="NGUYEN QUANG LIEM D18CN06" userId="71e2b25c-4046-446e-b17f-a54c06878979" providerId="ADAL" clId="{6F620079-2268-4ABF-926F-135BCB419FC8}" dt="2021-11-13T05:57:47.194" v="1235" actId="14100"/>
          <ac:picMkLst>
            <pc:docMk/>
            <pc:sldMk cId="3305779764" sldId="305"/>
            <ac:picMk id="1026" creationId="{C17664CD-788D-4314-AB0E-17CED9239AF6}"/>
          </ac:picMkLst>
        </pc:picChg>
      </pc:sldChg>
      <pc:sldChg chg="modSp add mod modAnim">
        <pc:chgData name="NGUYEN QUANG LIEM D18CN06" userId="71e2b25c-4046-446e-b17f-a54c06878979" providerId="ADAL" clId="{6F620079-2268-4ABF-926F-135BCB419FC8}" dt="2021-11-13T07:54:12.205" v="1880"/>
        <pc:sldMkLst>
          <pc:docMk/>
          <pc:sldMk cId="4112725185" sldId="306"/>
        </pc:sldMkLst>
        <pc:spChg chg="mod">
          <ac:chgData name="NGUYEN QUANG LIEM D18CN06" userId="71e2b25c-4046-446e-b17f-a54c06878979" providerId="ADAL" clId="{6F620079-2268-4ABF-926F-135BCB419FC8}" dt="2021-11-13T06:01:05.881" v="1273" actId="403"/>
          <ac:spMkLst>
            <pc:docMk/>
            <pc:sldMk cId="4112725185" sldId="306"/>
            <ac:spMk id="5" creationId="{35986D22-34C2-4A19-8661-7537EE8436DB}"/>
          </ac:spMkLst>
        </pc:spChg>
      </pc:sldChg>
      <pc:sldChg chg="modSp add mod ord modAnim">
        <pc:chgData name="NGUYEN QUANG LIEM D18CN06" userId="71e2b25c-4046-446e-b17f-a54c06878979" providerId="ADAL" clId="{6F620079-2268-4ABF-926F-135BCB419FC8}" dt="2021-11-13T07:54:34.084" v="1886"/>
        <pc:sldMkLst>
          <pc:docMk/>
          <pc:sldMk cId="2123295019" sldId="307"/>
        </pc:sldMkLst>
        <pc:spChg chg="mod">
          <ac:chgData name="NGUYEN QUANG LIEM D18CN06" userId="71e2b25c-4046-446e-b17f-a54c06878979" providerId="ADAL" clId="{6F620079-2268-4ABF-926F-135BCB419FC8}" dt="2021-11-13T06:04:49.333" v="1300" actId="20577"/>
          <ac:spMkLst>
            <pc:docMk/>
            <pc:sldMk cId="2123295019" sldId="307"/>
            <ac:spMk id="5" creationId="{35986D22-34C2-4A19-8661-7537EE8436DB}"/>
          </ac:spMkLst>
        </pc:spChg>
      </pc:sldChg>
      <pc:sldChg chg="modSp add mod ord modAnim">
        <pc:chgData name="NGUYEN QUANG LIEM D18CN06" userId="71e2b25c-4046-446e-b17f-a54c06878979" providerId="ADAL" clId="{6F620079-2268-4ABF-926F-135BCB419FC8}" dt="2021-11-13T07:55:01.368" v="1893"/>
        <pc:sldMkLst>
          <pc:docMk/>
          <pc:sldMk cId="944809383" sldId="308"/>
        </pc:sldMkLst>
        <pc:spChg chg="mod">
          <ac:chgData name="NGUYEN QUANG LIEM D18CN06" userId="71e2b25c-4046-446e-b17f-a54c06878979" providerId="ADAL" clId="{6F620079-2268-4ABF-926F-135BCB419FC8}" dt="2021-11-13T06:07:07.742" v="1326" actId="5793"/>
          <ac:spMkLst>
            <pc:docMk/>
            <pc:sldMk cId="944809383" sldId="308"/>
            <ac:spMk id="5" creationId="{35986D22-34C2-4A19-8661-7537EE8436DB}"/>
          </ac:spMkLst>
        </pc:spChg>
      </pc:sldChg>
      <pc:sldChg chg="addSp delSp modSp add mod modAnim">
        <pc:chgData name="NGUYEN QUANG LIEM D18CN06" userId="71e2b25c-4046-446e-b17f-a54c06878979" providerId="ADAL" clId="{6F620079-2268-4ABF-926F-135BCB419FC8}" dt="2021-11-13T07:38:07.792" v="1759"/>
        <pc:sldMkLst>
          <pc:docMk/>
          <pc:sldMk cId="3123212081" sldId="309"/>
        </pc:sldMkLst>
        <pc:spChg chg="mod">
          <ac:chgData name="NGUYEN QUANG LIEM D18CN06" userId="71e2b25c-4046-446e-b17f-a54c06878979" providerId="ADAL" clId="{6F620079-2268-4ABF-926F-135BCB419FC8}" dt="2021-11-13T06:09:04.713" v="1335" actId="255"/>
          <ac:spMkLst>
            <pc:docMk/>
            <pc:sldMk cId="3123212081" sldId="309"/>
            <ac:spMk id="2" creationId="{CC4174D3-6B10-409E-9110-EEBEAA7E38C0}"/>
          </ac:spMkLst>
        </pc:spChg>
        <pc:spChg chg="del">
          <ac:chgData name="NGUYEN QUANG LIEM D18CN06" userId="71e2b25c-4046-446e-b17f-a54c06878979" providerId="ADAL" clId="{6F620079-2268-4ABF-926F-135BCB419FC8}" dt="2021-11-13T06:10:57.464" v="1344" actId="21"/>
          <ac:spMkLst>
            <pc:docMk/>
            <pc:sldMk cId="3123212081" sldId="309"/>
            <ac:spMk id="3" creationId="{5F982955-2C31-4471-AE87-F61C26DB4366}"/>
          </ac:spMkLst>
        </pc:spChg>
        <pc:spChg chg="mod">
          <ac:chgData name="NGUYEN QUANG LIEM D18CN06" userId="71e2b25c-4046-446e-b17f-a54c06878979" providerId="ADAL" clId="{6F620079-2268-4ABF-926F-135BCB419FC8}" dt="2021-11-13T06:16:41.690" v="1366" actId="20577"/>
          <ac:spMkLst>
            <pc:docMk/>
            <pc:sldMk cId="3123212081" sldId="309"/>
            <ac:spMk id="5" creationId="{35986D22-34C2-4A19-8661-7537EE8436DB}"/>
          </ac:spMkLst>
        </pc:spChg>
        <pc:spChg chg="add del mod">
          <ac:chgData name="NGUYEN QUANG LIEM D18CN06" userId="71e2b25c-4046-446e-b17f-a54c06878979" providerId="ADAL" clId="{6F620079-2268-4ABF-926F-135BCB419FC8}" dt="2021-11-13T06:16:48.783" v="1367" actId="1076"/>
          <ac:spMkLst>
            <pc:docMk/>
            <pc:sldMk cId="3123212081" sldId="309"/>
            <ac:spMk id="7" creationId="{8BDA7061-3395-4702-BABF-B3A76D9A1261}"/>
          </ac:spMkLst>
        </pc:spChg>
        <pc:spChg chg="add del mod">
          <ac:chgData name="NGUYEN QUANG LIEM D18CN06" userId="71e2b25c-4046-446e-b17f-a54c06878979" providerId="ADAL" clId="{6F620079-2268-4ABF-926F-135BCB419FC8}" dt="2021-11-13T06:16:00.005" v="1358"/>
          <ac:spMkLst>
            <pc:docMk/>
            <pc:sldMk cId="3123212081" sldId="309"/>
            <ac:spMk id="8" creationId="{6187514E-4516-450B-A51B-2F1E59DBF3A7}"/>
          </ac:spMkLst>
        </pc:spChg>
        <pc:picChg chg="del">
          <ac:chgData name="NGUYEN QUANG LIEM D18CN06" userId="71e2b25c-4046-446e-b17f-a54c06878979" providerId="ADAL" clId="{6F620079-2268-4ABF-926F-135BCB419FC8}" dt="2021-11-13T06:09:13.247" v="1336" actId="21"/>
          <ac:picMkLst>
            <pc:docMk/>
            <pc:sldMk cId="3123212081" sldId="309"/>
            <ac:picMk id="1026" creationId="{C17664CD-788D-4314-AB0E-17CED9239AF6}"/>
          </ac:picMkLst>
        </pc:picChg>
      </pc:sldChg>
      <pc:sldChg chg="addSp delSp modSp add mod modAnim">
        <pc:chgData name="NGUYEN QUANG LIEM D18CN06" userId="71e2b25c-4046-446e-b17f-a54c06878979" providerId="ADAL" clId="{6F620079-2268-4ABF-926F-135BCB419FC8}" dt="2021-11-13T07:38:25.898" v="1762"/>
        <pc:sldMkLst>
          <pc:docMk/>
          <pc:sldMk cId="1891911270" sldId="310"/>
        </pc:sldMkLst>
        <pc:spChg chg="del mod">
          <ac:chgData name="NGUYEN QUANG LIEM D18CN06" userId="71e2b25c-4046-446e-b17f-a54c06878979" providerId="ADAL" clId="{6F620079-2268-4ABF-926F-135BCB419FC8}" dt="2021-11-13T06:17:43.830" v="1373"/>
          <ac:spMkLst>
            <pc:docMk/>
            <pc:sldMk cId="1891911270" sldId="310"/>
            <ac:spMk id="5" creationId="{35986D22-34C2-4A19-8661-7537EE8436DB}"/>
          </ac:spMkLst>
        </pc:spChg>
        <pc:spChg chg="mod">
          <ac:chgData name="NGUYEN QUANG LIEM D18CN06" userId="71e2b25c-4046-446e-b17f-a54c06878979" providerId="ADAL" clId="{6F620079-2268-4ABF-926F-135BCB419FC8}" dt="2021-11-13T06:17:29.339" v="1371" actId="207"/>
          <ac:spMkLst>
            <pc:docMk/>
            <pc:sldMk cId="1891911270" sldId="310"/>
            <ac:spMk id="7" creationId="{8BDA7061-3395-4702-BABF-B3A76D9A1261}"/>
          </ac:spMkLst>
        </pc:spChg>
        <pc:picChg chg="add mod">
          <ac:chgData name="NGUYEN QUANG LIEM D18CN06" userId="71e2b25c-4046-446e-b17f-a54c06878979" providerId="ADAL" clId="{6F620079-2268-4ABF-926F-135BCB419FC8}" dt="2021-11-13T06:17:57.684" v="1376" actId="14100"/>
          <ac:picMkLst>
            <pc:docMk/>
            <pc:sldMk cId="1891911270" sldId="310"/>
            <ac:picMk id="6" creationId="{1EC6883A-8BDB-4A96-8E24-AA8A1B64D7BD}"/>
          </ac:picMkLst>
        </pc:picChg>
      </pc:sldChg>
      <pc:sldChg chg="delSp modSp add mod ord modAnim">
        <pc:chgData name="NGUYEN QUANG LIEM D18CN06" userId="71e2b25c-4046-446e-b17f-a54c06878979" providerId="ADAL" clId="{6F620079-2268-4ABF-926F-135BCB419FC8}" dt="2021-11-13T07:38:38.686" v="1763"/>
        <pc:sldMkLst>
          <pc:docMk/>
          <pc:sldMk cId="384236088" sldId="311"/>
        </pc:sldMkLst>
        <pc:spChg chg="mod">
          <ac:chgData name="NGUYEN QUANG LIEM D18CN06" userId="71e2b25c-4046-446e-b17f-a54c06878979" providerId="ADAL" clId="{6F620079-2268-4ABF-926F-135BCB419FC8}" dt="2021-11-13T06:23:14.251" v="1391" actId="1076"/>
          <ac:spMkLst>
            <pc:docMk/>
            <pc:sldMk cId="384236088" sldId="311"/>
            <ac:spMk id="2" creationId="{CC4174D3-6B10-409E-9110-EEBEAA7E38C0}"/>
          </ac:spMkLst>
        </pc:spChg>
        <pc:spChg chg="mod">
          <ac:chgData name="NGUYEN QUANG LIEM D18CN06" userId="71e2b25c-4046-446e-b17f-a54c06878979" providerId="ADAL" clId="{6F620079-2268-4ABF-926F-135BCB419FC8}" dt="2021-11-13T06:48:15.997" v="1421" actId="403"/>
          <ac:spMkLst>
            <pc:docMk/>
            <pc:sldMk cId="384236088" sldId="311"/>
            <ac:spMk id="5" creationId="{35986D22-34C2-4A19-8661-7537EE8436DB}"/>
          </ac:spMkLst>
        </pc:spChg>
        <pc:spChg chg="del">
          <ac:chgData name="NGUYEN QUANG LIEM D18CN06" userId="71e2b25c-4046-446e-b17f-a54c06878979" providerId="ADAL" clId="{6F620079-2268-4ABF-926F-135BCB419FC8}" dt="2021-11-13T06:46:16.612" v="1395" actId="21"/>
          <ac:spMkLst>
            <pc:docMk/>
            <pc:sldMk cId="384236088" sldId="311"/>
            <ac:spMk id="7" creationId="{8BDA7061-3395-4702-BABF-B3A76D9A1261}"/>
          </ac:spMkLst>
        </pc:spChg>
      </pc:sldChg>
      <pc:sldChg chg="addSp modSp add mod modAnim">
        <pc:chgData name="NGUYEN QUANG LIEM D18CN06" userId="71e2b25c-4046-446e-b17f-a54c06878979" providerId="ADAL" clId="{6F620079-2268-4ABF-926F-135BCB419FC8}" dt="2021-11-13T07:38:55.759" v="1766"/>
        <pc:sldMkLst>
          <pc:docMk/>
          <pc:sldMk cId="1496953347" sldId="312"/>
        </pc:sldMkLst>
        <pc:spChg chg="mod">
          <ac:chgData name="NGUYEN QUANG LIEM D18CN06" userId="71e2b25c-4046-446e-b17f-a54c06878979" providerId="ADAL" clId="{6F620079-2268-4ABF-926F-135BCB419FC8}" dt="2021-11-13T06:53:51.880" v="1441" actId="14100"/>
          <ac:spMkLst>
            <pc:docMk/>
            <pc:sldMk cId="1496953347" sldId="312"/>
            <ac:spMk id="5" creationId="{35986D22-34C2-4A19-8661-7537EE8436DB}"/>
          </ac:spMkLst>
        </pc:spChg>
        <pc:spChg chg="add mod">
          <ac:chgData name="NGUYEN QUANG LIEM D18CN06" userId="71e2b25c-4046-446e-b17f-a54c06878979" providerId="ADAL" clId="{6F620079-2268-4ABF-926F-135BCB419FC8}" dt="2021-11-13T06:49:53.020" v="1428" actId="114"/>
          <ac:spMkLst>
            <pc:docMk/>
            <pc:sldMk cId="1496953347" sldId="312"/>
            <ac:spMk id="6" creationId="{5C69F946-251B-497F-92F7-D61DF585A49B}"/>
          </ac:spMkLst>
        </pc:spChg>
      </pc:sldChg>
      <pc:sldChg chg="modSp add mod modAnim">
        <pc:chgData name="NGUYEN QUANG LIEM D18CN06" userId="71e2b25c-4046-446e-b17f-a54c06878979" providerId="ADAL" clId="{6F620079-2268-4ABF-926F-135BCB419FC8}" dt="2021-11-30T06:22:06.856" v="1922" actId="20577"/>
        <pc:sldMkLst>
          <pc:docMk/>
          <pc:sldMk cId="751919967" sldId="313"/>
        </pc:sldMkLst>
        <pc:spChg chg="mod">
          <ac:chgData name="NGUYEN QUANG LIEM D18CN06" userId="71e2b25c-4046-446e-b17f-a54c06878979" providerId="ADAL" clId="{6F620079-2268-4ABF-926F-135BCB419FC8}" dt="2021-11-30T06:22:06.856" v="1922" actId="20577"/>
          <ac:spMkLst>
            <pc:docMk/>
            <pc:sldMk cId="751919967" sldId="313"/>
            <ac:spMk id="5" creationId="{35986D22-34C2-4A19-8661-7537EE8436DB}"/>
          </ac:spMkLst>
        </pc:spChg>
        <pc:spChg chg="mod">
          <ac:chgData name="NGUYEN QUANG LIEM D18CN06" userId="71e2b25c-4046-446e-b17f-a54c06878979" providerId="ADAL" clId="{6F620079-2268-4ABF-926F-135BCB419FC8}" dt="2021-11-13T06:57:13.368" v="1455" actId="1076"/>
          <ac:spMkLst>
            <pc:docMk/>
            <pc:sldMk cId="751919967" sldId="313"/>
            <ac:spMk id="6" creationId="{5C69F946-251B-497F-92F7-D61DF585A49B}"/>
          </ac:spMkLst>
        </pc:spChg>
      </pc:sldChg>
      <pc:sldChg chg="modSp add mod modAnim">
        <pc:chgData name="NGUYEN QUANG LIEM D18CN06" userId="71e2b25c-4046-446e-b17f-a54c06878979" providerId="ADAL" clId="{6F620079-2268-4ABF-926F-135BCB419FC8}" dt="2021-11-13T07:39:26.023" v="1772"/>
        <pc:sldMkLst>
          <pc:docMk/>
          <pc:sldMk cId="510787411" sldId="314"/>
        </pc:sldMkLst>
        <pc:spChg chg="mod">
          <ac:chgData name="NGUYEN QUANG LIEM D18CN06" userId="71e2b25c-4046-446e-b17f-a54c06878979" providerId="ADAL" clId="{6F620079-2268-4ABF-926F-135BCB419FC8}" dt="2021-11-13T07:01:34.180" v="1484" actId="20577"/>
          <ac:spMkLst>
            <pc:docMk/>
            <pc:sldMk cId="510787411" sldId="314"/>
            <ac:spMk id="5" creationId="{35986D22-34C2-4A19-8661-7537EE8436DB}"/>
          </ac:spMkLst>
        </pc:spChg>
        <pc:spChg chg="mod">
          <ac:chgData name="NGUYEN QUANG LIEM D18CN06" userId="71e2b25c-4046-446e-b17f-a54c06878979" providerId="ADAL" clId="{6F620079-2268-4ABF-926F-135BCB419FC8}" dt="2021-11-13T06:58:00.783" v="1460" actId="114"/>
          <ac:spMkLst>
            <pc:docMk/>
            <pc:sldMk cId="510787411" sldId="314"/>
            <ac:spMk id="6" creationId="{5C69F946-251B-497F-92F7-D61DF585A49B}"/>
          </ac:spMkLst>
        </pc:spChg>
      </pc:sldChg>
      <pc:sldChg chg="modSp add del mod modAnim">
        <pc:chgData name="NGUYEN QUANG LIEM D18CN06" userId="71e2b25c-4046-446e-b17f-a54c06878979" providerId="ADAL" clId="{6F620079-2268-4ABF-926F-135BCB419FC8}" dt="2021-11-13T07:39:44.604" v="1775"/>
        <pc:sldMkLst>
          <pc:docMk/>
          <pc:sldMk cId="256073461" sldId="315"/>
        </pc:sldMkLst>
        <pc:spChg chg="mod">
          <ac:chgData name="NGUYEN QUANG LIEM D18CN06" userId="71e2b25c-4046-446e-b17f-a54c06878979" providerId="ADAL" clId="{6F620079-2268-4ABF-926F-135BCB419FC8}" dt="2021-11-13T07:03:57.582" v="1509" actId="20577"/>
          <ac:spMkLst>
            <pc:docMk/>
            <pc:sldMk cId="256073461" sldId="315"/>
            <ac:spMk id="5" creationId="{35986D22-34C2-4A19-8661-7537EE8436DB}"/>
          </ac:spMkLst>
        </pc:spChg>
        <pc:spChg chg="mod">
          <ac:chgData name="NGUYEN QUANG LIEM D18CN06" userId="71e2b25c-4046-446e-b17f-a54c06878979" providerId="ADAL" clId="{6F620079-2268-4ABF-926F-135BCB419FC8}" dt="2021-11-13T07:02:16.060" v="1489" actId="114"/>
          <ac:spMkLst>
            <pc:docMk/>
            <pc:sldMk cId="256073461" sldId="315"/>
            <ac:spMk id="6" creationId="{5C69F946-251B-497F-92F7-D61DF585A49B}"/>
          </ac:spMkLst>
        </pc:spChg>
      </pc:sldChg>
      <pc:sldChg chg="addSp delSp modSp add mod modAnim">
        <pc:chgData name="NGUYEN QUANG LIEM D18CN06" userId="71e2b25c-4046-446e-b17f-a54c06878979" providerId="ADAL" clId="{6F620079-2268-4ABF-926F-135BCB419FC8}" dt="2021-11-13T07:40:03.440" v="1777"/>
        <pc:sldMkLst>
          <pc:docMk/>
          <pc:sldMk cId="25772493" sldId="316"/>
        </pc:sldMkLst>
        <pc:spChg chg="mod">
          <ac:chgData name="NGUYEN QUANG LIEM D18CN06" userId="71e2b25c-4046-446e-b17f-a54c06878979" providerId="ADAL" clId="{6F620079-2268-4ABF-926F-135BCB419FC8}" dt="2021-11-13T07:04:45.185" v="1515" actId="20577"/>
          <ac:spMkLst>
            <pc:docMk/>
            <pc:sldMk cId="25772493" sldId="316"/>
            <ac:spMk id="2" creationId="{CC4174D3-6B10-409E-9110-EEBEAA7E38C0}"/>
          </ac:spMkLst>
        </pc:spChg>
        <pc:spChg chg="mod">
          <ac:chgData name="NGUYEN QUANG LIEM D18CN06" userId="71e2b25c-4046-446e-b17f-a54c06878979" providerId="ADAL" clId="{6F620079-2268-4ABF-926F-135BCB419FC8}" dt="2021-11-13T07:10:02.550" v="1570" actId="403"/>
          <ac:spMkLst>
            <pc:docMk/>
            <pc:sldMk cId="25772493" sldId="316"/>
            <ac:spMk id="5" creationId="{35986D22-34C2-4A19-8661-7537EE8436DB}"/>
          </ac:spMkLst>
        </pc:spChg>
        <pc:spChg chg="del">
          <ac:chgData name="NGUYEN QUANG LIEM D18CN06" userId="71e2b25c-4046-446e-b17f-a54c06878979" providerId="ADAL" clId="{6F620079-2268-4ABF-926F-135BCB419FC8}" dt="2021-11-13T07:06:01.031" v="1516" actId="21"/>
          <ac:spMkLst>
            <pc:docMk/>
            <pc:sldMk cId="25772493" sldId="316"/>
            <ac:spMk id="6" creationId="{5C69F946-251B-497F-92F7-D61DF585A49B}"/>
          </ac:spMkLst>
        </pc:spChg>
        <pc:spChg chg="add del mod">
          <ac:chgData name="NGUYEN QUANG LIEM D18CN06" userId="71e2b25c-4046-446e-b17f-a54c06878979" providerId="ADAL" clId="{6F620079-2268-4ABF-926F-135BCB419FC8}" dt="2021-11-13T07:06:17.869" v="1521"/>
          <ac:spMkLst>
            <pc:docMk/>
            <pc:sldMk cId="25772493" sldId="316"/>
            <ac:spMk id="7" creationId="{31AF4917-E0F2-4A38-A544-24FF19C07A2E}"/>
          </ac:spMkLst>
        </pc:spChg>
      </pc:sldChg>
      <pc:sldChg chg="modSp add mod modAnim">
        <pc:chgData name="NGUYEN QUANG LIEM D18CN06" userId="71e2b25c-4046-446e-b17f-a54c06878979" providerId="ADAL" clId="{6F620079-2268-4ABF-926F-135BCB419FC8}" dt="2021-11-13T07:40:27.016" v="1780"/>
        <pc:sldMkLst>
          <pc:docMk/>
          <pc:sldMk cId="3809444313" sldId="317"/>
        </pc:sldMkLst>
        <pc:spChg chg="mod">
          <ac:chgData name="NGUYEN QUANG LIEM D18CN06" userId="71e2b25c-4046-446e-b17f-a54c06878979" providerId="ADAL" clId="{6F620079-2268-4ABF-926F-135BCB419FC8}" dt="2021-11-13T07:14:05.920" v="1637" actId="20577"/>
          <ac:spMkLst>
            <pc:docMk/>
            <pc:sldMk cId="3809444313" sldId="317"/>
            <ac:spMk id="5" creationId="{35986D22-34C2-4A19-8661-7537EE8436DB}"/>
          </ac:spMkLst>
        </pc:spChg>
      </pc:sldChg>
    </pc:docChg>
  </pc:docChgLst>
</pc:chgInfo>
</file>

<file path=ppt/diagrams/_rels/data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jpg"/><Relationship Id="rId10" Type="http://schemas.openxmlformats.org/officeDocument/2006/relationships/image" Target="../media/image17.svg"/><Relationship Id="rId4" Type="http://schemas.openxmlformats.org/officeDocument/2006/relationships/image" Target="../media/image11.jpg"/><Relationship Id="rId9" Type="http://schemas.openxmlformats.org/officeDocument/2006/relationships/image" Target="../media/image16.png"/></Relationships>
</file>

<file path=ppt/diagrams/_rels/drawing1.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svg"/><Relationship Id="rId1" Type="http://schemas.openxmlformats.org/officeDocument/2006/relationships/image" Target="../media/image8.png"/><Relationship Id="rId6" Type="http://schemas.openxmlformats.org/officeDocument/2006/relationships/image" Target="../media/image13.png"/><Relationship Id="rId5" Type="http://schemas.openxmlformats.org/officeDocument/2006/relationships/image" Target="../media/image12.jpg"/><Relationship Id="rId10" Type="http://schemas.openxmlformats.org/officeDocument/2006/relationships/image" Target="../media/image17.svg"/><Relationship Id="rId4" Type="http://schemas.openxmlformats.org/officeDocument/2006/relationships/image" Target="../media/image11.jpg"/><Relationship Id="rId9" Type="http://schemas.openxmlformats.org/officeDocument/2006/relationships/image" Target="../media/image16.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a:alpha val="0"/>
      </a:schemeClr>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53001724-5C5A-402A-B907-ECA89FAFA97F}" type="doc">
      <dgm:prSet loTypeId="urn:microsoft.com/office/officeart/2018/2/layout/IconVerticalSolidList" loCatId="icon" qsTypeId="urn:microsoft.com/office/officeart/2005/8/quickstyle/simple1" qsCatId="simple" csTypeId="urn:microsoft.com/office/officeart/2018/5/colors/Iconchunking_neutralbg_colorful5" csCatId="colorful" phldr="1"/>
      <dgm:spPr/>
    </dgm:pt>
    <dgm:pt modelId="{6FA86730-1CE5-4EBE-A9BA-FC19829C945A}">
      <dgm:prSet phldrT="[Text]"/>
      <dgm:spPr/>
      <dgm:t>
        <a:bodyPr/>
        <a:lstStyle/>
        <a:p>
          <a:pPr>
            <a:lnSpc>
              <a:spcPct val="100000"/>
            </a:lnSpc>
          </a:pPr>
          <a:r>
            <a:rPr lang="en-US" altLang="en-US" dirty="0"/>
            <a:t>Be able to estimate the size of a relational database</a:t>
          </a:r>
          <a:endParaRPr lang="en-US" dirty="0"/>
        </a:p>
      </dgm:t>
    </dgm:pt>
    <dgm:pt modelId="{A1BB3DDB-A2CF-407F-9044-E3AC1B808421}" type="parTrans" cxnId="{ACB259CB-0782-437C-AE91-04CE095D2AE5}">
      <dgm:prSet/>
      <dgm:spPr/>
      <dgm:t>
        <a:bodyPr/>
        <a:lstStyle/>
        <a:p>
          <a:endParaRPr lang="en-US"/>
        </a:p>
      </dgm:t>
    </dgm:pt>
    <dgm:pt modelId="{F397379E-0BDA-46CE-8393-B1D10C55E1BA}" type="sibTrans" cxnId="{ACB259CB-0782-437C-AE91-04CE095D2AE5}">
      <dgm:prSet/>
      <dgm:spPr/>
      <dgm:t>
        <a:bodyPr/>
        <a:lstStyle/>
        <a:p>
          <a:endParaRPr lang="en-US"/>
        </a:p>
      </dgm:t>
    </dgm:pt>
    <dgm:pt modelId="{F7214975-5AC4-4CF8-9015-322498751A8A}">
      <dgm:prSet phldrT="[Text]"/>
      <dgm:spPr/>
      <dgm:t>
        <a:bodyPr/>
        <a:lstStyle/>
        <a:p>
          <a:pPr>
            <a:lnSpc>
              <a:spcPct val="100000"/>
            </a:lnSpc>
          </a:pPr>
          <a:r>
            <a:rPr lang="en-US" altLang="en-US" dirty="0"/>
            <a:t>Be able to design the data access and manipulation classes</a:t>
          </a:r>
          <a:endParaRPr lang="en-US" dirty="0"/>
        </a:p>
      </dgm:t>
    </dgm:pt>
    <dgm:pt modelId="{51AC1870-5B81-422A-9A2E-E1F58EF50843}" type="parTrans" cxnId="{B7CE7116-0D68-4E90-AA49-C97B6B372915}">
      <dgm:prSet/>
      <dgm:spPr/>
      <dgm:t>
        <a:bodyPr/>
        <a:lstStyle/>
        <a:p>
          <a:endParaRPr lang="en-US"/>
        </a:p>
      </dgm:t>
    </dgm:pt>
    <dgm:pt modelId="{CE7BE2A3-5633-4666-BB75-6164E26282D5}" type="sibTrans" cxnId="{B7CE7116-0D68-4E90-AA49-C97B6B372915}">
      <dgm:prSet/>
      <dgm:spPr/>
      <dgm:t>
        <a:bodyPr/>
        <a:lstStyle/>
        <a:p>
          <a:endParaRPr lang="en-US"/>
        </a:p>
      </dgm:t>
    </dgm:pt>
    <dgm:pt modelId="{6ABE9384-859D-4C4C-B983-2B1E39A8B348}">
      <dgm:prSet phldrT="[Text]"/>
      <dgm:spPr/>
      <dgm:t>
        <a:bodyPr/>
        <a:lstStyle/>
        <a:p>
          <a:pPr>
            <a:lnSpc>
              <a:spcPct val="100000"/>
            </a:lnSpc>
          </a:pPr>
          <a:r>
            <a:rPr lang="en-US" altLang="en-US" dirty="0"/>
            <a:t>Become familiar with several object-persistence formats</a:t>
          </a:r>
          <a:endParaRPr lang="en-US" dirty="0"/>
        </a:p>
      </dgm:t>
    </dgm:pt>
    <dgm:pt modelId="{012549DD-A1CA-4571-A981-CFD78093EB20}" type="sibTrans" cxnId="{929B611D-ADB7-45E4-812D-4E288BD2D31C}">
      <dgm:prSet/>
      <dgm:spPr/>
      <dgm:t>
        <a:bodyPr/>
        <a:lstStyle/>
        <a:p>
          <a:endParaRPr lang="en-US"/>
        </a:p>
      </dgm:t>
    </dgm:pt>
    <dgm:pt modelId="{4C63E530-1425-407B-8508-FAC57680DEF0}" type="parTrans" cxnId="{929B611D-ADB7-45E4-812D-4E288BD2D31C}">
      <dgm:prSet/>
      <dgm:spPr/>
      <dgm:t>
        <a:bodyPr/>
        <a:lstStyle/>
        <a:p>
          <a:endParaRPr lang="en-US"/>
        </a:p>
      </dgm:t>
    </dgm:pt>
    <dgm:pt modelId="{BE33848E-EDDD-4F3C-804A-4E59781A9D26}">
      <dgm:prSet phldrT="[Text]"/>
      <dgm:spPr/>
      <dgm:t>
        <a:bodyPr/>
        <a:lstStyle/>
        <a:p>
          <a:pPr>
            <a:lnSpc>
              <a:spcPct val="100000"/>
            </a:lnSpc>
          </a:pPr>
          <a:r>
            <a:rPr lang="en-US" altLang="en-US" dirty="0"/>
            <a:t>Be able to map problem domain objects to different object-persistence formats.</a:t>
          </a:r>
          <a:endParaRPr lang="en-US" dirty="0"/>
        </a:p>
      </dgm:t>
    </dgm:pt>
    <dgm:pt modelId="{2DD570A8-BE68-468A-9D95-0A2966C4D8DD}" type="parTrans" cxnId="{DAD1EEEF-7A71-456D-9FC4-1ECDEB2DB3E7}">
      <dgm:prSet/>
      <dgm:spPr/>
      <dgm:t>
        <a:bodyPr/>
        <a:lstStyle/>
        <a:p>
          <a:endParaRPr lang="en-US"/>
        </a:p>
      </dgm:t>
    </dgm:pt>
    <dgm:pt modelId="{C2E78790-519D-48DA-8A6F-A799308B6DFD}" type="sibTrans" cxnId="{DAD1EEEF-7A71-456D-9FC4-1ECDEB2DB3E7}">
      <dgm:prSet/>
      <dgm:spPr/>
      <dgm:t>
        <a:bodyPr/>
        <a:lstStyle/>
        <a:p>
          <a:endParaRPr lang="en-US"/>
        </a:p>
      </dgm:t>
    </dgm:pt>
    <dgm:pt modelId="{6FFDC273-07F0-4CE3-B608-91D54159E185}">
      <dgm:prSet phldrT="[Text]"/>
      <dgm:spPr/>
      <dgm:t>
        <a:bodyPr/>
        <a:lstStyle/>
        <a:p>
          <a:pPr>
            <a:lnSpc>
              <a:spcPct val="100000"/>
            </a:lnSpc>
          </a:pPr>
          <a:r>
            <a:rPr lang="en-US" altLang="en-US" dirty="0"/>
            <a:t>Be able to apply the steps of normalization to a relational database</a:t>
          </a:r>
          <a:endParaRPr lang="en-US" dirty="0"/>
        </a:p>
      </dgm:t>
    </dgm:pt>
    <dgm:pt modelId="{FE9C0392-215A-46E6-B7FD-A3D97C93C823}" type="parTrans" cxnId="{8B1394F3-A1F0-405B-9A0F-C3324B75D33C}">
      <dgm:prSet/>
      <dgm:spPr/>
      <dgm:t>
        <a:bodyPr/>
        <a:lstStyle/>
        <a:p>
          <a:endParaRPr lang="en-US"/>
        </a:p>
      </dgm:t>
    </dgm:pt>
    <dgm:pt modelId="{6E6AAE44-6F7B-46A8-979E-70E223020A70}" type="sibTrans" cxnId="{8B1394F3-A1F0-405B-9A0F-C3324B75D33C}">
      <dgm:prSet/>
      <dgm:spPr/>
      <dgm:t>
        <a:bodyPr/>
        <a:lstStyle/>
        <a:p>
          <a:endParaRPr lang="en-US"/>
        </a:p>
      </dgm:t>
    </dgm:pt>
    <dgm:pt modelId="{40BF05B1-32CF-418A-AC56-B0ABC94796F4}">
      <dgm:prSet phldrT="[Text]"/>
      <dgm:spPr/>
      <dgm:t>
        <a:bodyPr/>
        <a:lstStyle/>
        <a:p>
          <a:pPr>
            <a:lnSpc>
              <a:spcPct val="100000"/>
            </a:lnSpc>
          </a:pPr>
          <a:r>
            <a:rPr lang="en-US" altLang="en-US" dirty="0"/>
            <a:t>Be able to optimize a relational database for object storage and access</a:t>
          </a:r>
          <a:endParaRPr lang="en-US" dirty="0"/>
        </a:p>
      </dgm:t>
    </dgm:pt>
    <dgm:pt modelId="{D6BB9AF5-8E46-421F-8178-DF04D74B6565}" type="parTrans" cxnId="{86973F8B-2BC0-424B-9613-D74CD105BA53}">
      <dgm:prSet/>
      <dgm:spPr/>
      <dgm:t>
        <a:bodyPr/>
        <a:lstStyle/>
        <a:p>
          <a:endParaRPr lang="en-US"/>
        </a:p>
      </dgm:t>
    </dgm:pt>
    <dgm:pt modelId="{E191A94B-0FCD-4112-B1E1-C4092F95024E}" type="sibTrans" cxnId="{86973F8B-2BC0-424B-9613-D74CD105BA53}">
      <dgm:prSet/>
      <dgm:spPr/>
      <dgm:t>
        <a:bodyPr/>
        <a:lstStyle/>
        <a:p>
          <a:endParaRPr lang="en-US"/>
        </a:p>
      </dgm:t>
    </dgm:pt>
    <dgm:pt modelId="{5E35BA76-0BDE-4C83-A0E4-6F39EF9812A8}">
      <dgm:prSet phldrT="[Text]"/>
      <dgm:spPr/>
      <dgm:t>
        <a:bodyPr/>
        <a:lstStyle/>
        <a:p>
          <a:pPr>
            <a:lnSpc>
              <a:spcPct val="100000"/>
            </a:lnSpc>
          </a:pPr>
          <a:r>
            <a:rPr lang="en-US" altLang="en-US" dirty="0"/>
            <a:t>Become familiar with indexes for relational databases</a:t>
          </a:r>
          <a:endParaRPr lang="en-US" dirty="0"/>
        </a:p>
      </dgm:t>
    </dgm:pt>
    <dgm:pt modelId="{616C3D24-47D9-4BAF-BEA7-972BD209FDD7}" type="parTrans" cxnId="{89AB31ED-A18D-40B1-8A29-859CE365005E}">
      <dgm:prSet/>
      <dgm:spPr/>
      <dgm:t>
        <a:bodyPr/>
        <a:lstStyle/>
        <a:p>
          <a:endParaRPr lang="en-US"/>
        </a:p>
      </dgm:t>
    </dgm:pt>
    <dgm:pt modelId="{1C6AE6DB-BD8C-46AA-A54D-CFB909544380}" type="sibTrans" cxnId="{89AB31ED-A18D-40B1-8A29-859CE365005E}">
      <dgm:prSet/>
      <dgm:spPr/>
      <dgm:t>
        <a:bodyPr/>
        <a:lstStyle/>
        <a:p>
          <a:endParaRPr lang="en-US"/>
        </a:p>
      </dgm:t>
    </dgm:pt>
    <dgm:pt modelId="{44164630-2F05-47D6-AD96-D9713C7C94EA}" type="pres">
      <dgm:prSet presAssocID="{53001724-5C5A-402A-B907-ECA89FAFA97F}" presName="root" presStyleCnt="0">
        <dgm:presLayoutVars>
          <dgm:dir/>
          <dgm:resizeHandles val="exact"/>
        </dgm:presLayoutVars>
      </dgm:prSet>
      <dgm:spPr/>
    </dgm:pt>
    <dgm:pt modelId="{2862063A-01C9-45B8-BC29-0877E16269D6}" type="pres">
      <dgm:prSet presAssocID="{6ABE9384-859D-4C4C-B983-2B1E39A8B348}" presName="compNode" presStyleCnt="0"/>
      <dgm:spPr/>
    </dgm:pt>
    <dgm:pt modelId="{5DD1A591-E379-4123-AFEF-0E0E1C78A6C8}" type="pres">
      <dgm:prSet presAssocID="{6ABE9384-859D-4C4C-B983-2B1E39A8B348}" presName="bgRect" presStyleLbl="bgShp" presStyleIdx="0" presStyleCnt="7" custLinFactNeighborX="-6558" custLinFactNeighborY="-2312"/>
      <dgm:spPr/>
    </dgm:pt>
    <dgm:pt modelId="{FCE68459-8AC8-4D4B-8B2A-B85347F651AB}" type="pres">
      <dgm:prSet presAssocID="{6ABE9384-859D-4C4C-B983-2B1E39A8B348}" presName="iconRect" presStyleLbl="node1" presStyleIdx="0" presStyleCnt="7"/>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Magnifying glass"/>
        </a:ext>
      </dgm:extLst>
    </dgm:pt>
    <dgm:pt modelId="{7840CE1B-2464-4289-B418-12904C5D46CE}" type="pres">
      <dgm:prSet presAssocID="{6ABE9384-859D-4C4C-B983-2B1E39A8B348}" presName="spaceRect" presStyleCnt="0"/>
      <dgm:spPr/>
    </dgm:pt>
    <dgm:pt modelId="{0F75F18A-3C22-462D-9DAB-5E8D88D9A51B}" type="pres">
      <dgm:prSet presAssocID="{6ABE9384-859D-4C4C-B983-2B1E39A8B348}" presName="parTx" presStyleLbl="revTx" presStyleIdx="0" presStyleCnt="7">
        <dgm:presLayoutVars>
          <dgm:chMax val="0"/>
          <dgm:chPref val="0"/>
        </dgm:presLayoutVars>
      </dgm:prSet>
      <dgm:spPr/>
    </dgm:pt>
    <dgm:pt modelId="{AC2B0169-D740-4583-96BE-D8F87AC7FE01}" type="pres">
      <dgm:prSet presAssocID="{012549DD-A1CA-4571-A981-CFD78093EB20}" presName="sibTrans" presStyleCnt="0"/>
      <dgm:spPr/>
    </dgm:pt>
    <dgm:pt modelId="{C2D9D56F-F22C-410C-B653-5B68C841EA16}" type="pres">
      <dgm:prSet presAssocID="{BE33848E-EDDD-4F3C-804A-4E59781A9D26}" presName="compNode" presStyleCnt="0"/>
      <dgm:spPr/>
    </dgm:pt>
    <dgm:pt modelId="{405A0E80-638D-47A2-BEC7-A01B7B22BD27}" type="pres">
      <dgm:prSet presAssocID="{BE33848E-EDDD-4F3C-804A-4E59781A9D26}" presName="bgRect" presStyleLbl="bgShp" presStyleIdx="1" presStyleCnt="7"/>
      <dgm:spPr/>
    </dgm:pt>
    <dgm:pt modelId="{479DE794-D297-424A-A874-B88A6023F8B4}" type="pres">
      <dgm:prSet presAssocID="{BE33848E-EDDD-4F3C-804A-4E59781A9D26}" presName="iconRect" presStyleLbl="node1" presStyleIdx="1" presStyleCnt="7"/>
      <dgm:spPr>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dgm:spPr>
    </dgm:pt>
    <dgm:pt modelId="{9F638012-6D00-45F1-9C1A-8981B471CB20}" type="pres">
      <dgm:prSet presAssocID="{BE33848E-EDDD-4F3C-804A-4E59781A9D26}" presName="spaceRect" presStyleCnt="0"/>
      <dgm:spPr/>
    </dgm:pt>
    <dgm:pt modelId="{FE4FE806-2A79-4C73-9F12-699EF9E50542}" type="pres">
      <dgm:prSet presAssocID="{BE33848E-EDDD-4F3C-804A-4E59781A9D26}" presName="parTx" presStyleLbl="revTx" presStyleIdx="1" presStyleCnt="7">
        <dgm:presLayoutVars>
          <dgm:chMax val="0"/>
          <dgm:chPref val="0"/>
        </dgm:presLayoutVars>
      </dgm:prSet>
      <dgm:spPr/>
    </dgm:pt>
    <dgm:pt modelId="{74DBF399-F6DB-4414-BEC1-F16BE5B7AD5C}" type="pres">
      <dgm:prSet presAssocID="{C2E78790-519D-48DA-8A6F-A799308B6DFD}" presName="sibTrans" presStyleCnt="0"/>
      <dgm:spPr/>
    </dgm:pt>
    <dgm:pt modelId="{FE66F5A7-C1AF-459C-94F4-339D9A938650}" type="pres">
      <dgm:prSet presAssocID="{6FFDC273-07F0-4CE3-B608-91D54159E185}" presName="compNode" presStyleCnt="0"/>
      <dgm:spPr/>
    </dgm:pt>
    <dgm:pt modelId="{AAC1084F-2416-46B3-A720-AB3381002830}" type="pres">
      <dgm:prSet presAssocID="{6FFDC273-07F0-4CE3-B608-91D54159E185}" presName="bgRect" presStyleLbl="bgShp" presStyleIdx="2" presStyleCnt="7"/>
      <dgm:spPr/>
    </dgm:pt>
    <dgm:pt modelId="{36BAE971-8D36-47EA-9986-CDA6E5C2914A}" type="pres">
      <dgm:prSet presAssocID="{6FFDC273-07F0-4CE3-B608-91D54159E185}" presName="iconRect" presStyleLbl="node1" presStyleIdx="2" presStyleCnt="7"/>
      <dgm:spPr>
        <a:blipFill>
          <a:blip xmlns:r="http://schemas.openxmlformats.org/officeDocument/2006/relationships" r:embed="rId4">
            <a:extLst>
              <a:ext uri="{28A0092B-C50C-407E-A947-70E740481C1C}">
                <a14:useLocalDpi xmlns:a14="http://schemas.microsoft.com/office/drawing/2010/main" val="0"/>
              </a:ext>
            </a:extLst>
          </a:blip>
          <a:srcRect/>
          <a:stretch>
            <a:fillRect l="-29000" r="-29000"/>
          </a:stretch>
        </a:blipFill>
      </dgm:spPr>
    </dgm:pt>
    <dgm:pt modelId="{14C557EF-E7B7-4A59-B4B7-73B2322F936B}" type="pres">
      <dgm:prSet presAssocID="{6FFDC273-07F0-4CE3-B608-91D54159E185}" presName="spaceRect" presStyleCnt="0"/>
      <dgm:spPr/>
    </dgm:pt>
    <dgm:pt modelId="{CFED0C7F-2FA0-4E03-9FF7-09407E55713F}" type="pres">
      <dgm:prSet presAssocID="{6FFDC273-07F0-4CE3-B608-91D54159E185}" presName="parTx" presStyleLbl="revTx" presStyleIdx="2" presStyleCnt="7">
        <dgm:presLayoutVars>
          <dgm:chMax val="0"/>
          <dgm:chPref val="0"/>
        </dgm:presLayoutVars>
      </dgm:prSet>
      <dgm:spPr/>
    </dgm:pt>
    <dgm:pt modelId="{1E2B2E11-F3A8-4E71-A348-B250056553BC}" type="pres">
      <dgm:prSet presAssocID="{6E6AAE44-6F7B-46A8-979E-70E223020A70}" presName="sibTrans" presStyleCnt="0"/>
      <dgm:spPr/>
    </dgm:pt>
    <dgm:pt modelId="{D05ADA52-A799-4798-8105-5C6AA3FCCC81}" type="pres">
      <dgm:prSet presAssocID="{40BF05B1-32CF-418A-AC56-B0ABC94796F4}" presName="compNode" presStyleCnt="0"/>
      <dgm:spPr/>
    </dgm:pt>
    <dgm:pt modelId="{A95EFC67-306F-4FED-A871-82B4A4A85CBD}" type="pres">
      <dgm:prSet presAssocID="{40BF05B1-32CF-418A-AC56-B0ABC94796F4}" presName="bgRect" presStyleLbl="bgShp" presStyleIdx="3" presStyleCnt="7"/>
      <dgm:spPr/>
    </dgm:pt>
    <dgm:pt modelId="{626D9960-6C34-4437-A114-6B4092A4A0A9}" type="pres">
      <dgm:prSet presAssocID="{40BF05B1-32CF-418A-AC56-B0ABC94796F4}" presName="iconRect" presStyleLbl="node1" presStyleIdx="3" presStyleCnt="7"/>
      <dgm:spPr>
        <a:blipFill>
          <a:blip xmlns:r="http://schemas.openxmlformats.org/officeDocument/2006/relationships" r:embed="rId5">
            <a:extLst>
              <a:ext uri="{28A0092B-C50C-407E-A947-70E740481C1C}">
                <a14:useLocalDpi xmlns:a14="http://schemas.microsoft.com/office/drawing/2010/main" val="0"/>
              </a:ext>
            </a:extLst>
          </a:blip>
          <a:srcRect/>
          <a:stretch>
            <a:fillRect l="-18000" r="-18000"/>
          </a:stretch>
        </a:blipFill>
      </dgm:spPr>
    </dgm:pt>
    <dgm:pt modelId="{6B2BFCD3-CCA5-4EE7-AF4E-630A1E3B14A7}" type="pres">
      <dgm:prSet presAssocID="{40BF05B1-32CF-418A-AC56-B0ABC94796F4}" presName="spaceRect" presStyleCnt="0"/>
      <dgm:spPr/>
    </dgm:pt>
    <dgm:pt modelId="{C2AB6010-E316-4FDB-9CFF-CB678E04744C}" type="pres">
      <dgm:prSet presAssocID="{40BF05B1-32CF-418A-AC56-B0ABC94796F4}" presName="parTx" presStyleLbl="revTx" presStyleIdx="3" presStyleCnt="7">
        <dgm:presLayoutVars>
          <dgm:chMax val="0"/>
          <dgm:chPref val="0"/>
        </dgm:presLayoutVars>
      </dgm:prSet>
      <dgm:spPr/>
    </dgm:pt>
    <dgm:pt modelId="{F1834C17-0CE9-47D2-8E39-7D83B86F249C}" type="pres">
      <dgm:prSet presAssocID="{E191A94B-0FCD-4112-B1E1-C4092F95024E}" presName="sibTrans" presStyleCnt="0"/>
      <dgm:spPr/>
    </dgm:pt>
    <dgm:pt modelId="{BD90898A-E987-4C0D-9D9D-9B26E9F6CD2A}" type="pres">
      <dgm:prSet presAssocID="{5E35BA76-0BDE-4C83-A0E4-6F39EF9812A8}" presName="compNode" presStyleCnt="0"/>
      <dgm:spPr/>
    </dgm:pt>
    <dgm:pt modelId="{58EE1F47-F0C6-42DB-9EE6-4B35F251EC78}" type="pres">
      <dgm:prSet presAssocID="{5E35BA76-0BDE-4C83-A0E4-6F39EF9812A8}" presName="bgRect" presStyleLbl="bgShp" presStyleIdx="4" presStyleCnt="7"/>
      <dgm:spPr/>
    </dgm:pt>
    <dgm:pt modelId="{AFD043C4-5F7B-42D3-AC21-BDC71CD31E5F}" type="pres">
      <dgm:prSet presAssocID="{5E35BA76-0BDE-4C83-A0E4-6F39EF9812A8}" presName="iconRect" presStyleLbl="node1" presStyleIdx="4" presStyleCnt="7"/>
      <dgm:spPr>
        <a:blipFill>
          <a:blip xmlns:r="http://schemas.openxmlformats.org/officeDocument/2006/relationships" r:embed="rId6">
            <a:extLst>
              <a:ext uri="{28A0092B-C50C-407E-A947-70E740481C1C}">
                <a14:useLocalDpi xmlns:a14="http://schemas.microsoft.com/office/drawing/2010/main" val="0"/>
              </a:ext>
            </a:extLst>
          </a:blip>
          <a:srcRect/>
          <a:stretch>
            <a:fillRect l="-10000" r="-10000"/>
          </a:stretch>
        </a:blipFill>
      </dgm:spPr>
    </dgm:pt>
    <dgm:pt modelId="{64E74DA5-7596-420B-AA3D-08C80DBC1439}" type="pres">
      <dgm:prSet presAssocID="{5E35BA76-0BDE-4C83-A0E4-6F39EF9812A8}" presName="spaceRect" presStyleCnt="0"/>
      <dgm:spPr/>
    </dgm:pt>
    <dgm:pt modelId="{2C07A4E5-B65A-499B-837C-8D6155DCDE81}" type="pres">
      <dgm:prSet presAssocID="{5E35BA76-0BDE-4C83-A0E4-6F39EF9812A8}" presName="parTx" presStyleLbl="revTx" presStyleIdx="4" presStyleCnt="7">
        <dgm:presLayoutVars>
          <dgm:chMax val="0"/>
          <dgm:chPref val="0"/>
        </dgm:presLayoutVars>
      </dgm:prSet>
      <dgm:spPr/>
    </dgm:pt>
    <dgm:pt modelId="{B59795D3-04E7-4E5B-9C45-118A3CDD0318}" type="pres">
      <dgm:prSet presAssocID="{1C6AE6DB-BD8C-46AA-A54D-CFB909544380}" presName="sibTrans" presStyleCnt="0"/>
      <dgm:spPr/>
    </dgm:pt>
    <dgm:pt modelId="{BBB5EE06-EDF8-41BB-B38A-75BA74195339}" type="pres">
      <dgm:prSet presAssocID="{6FA86730-1CE5-4EBE-A9BA-FC19829C945A}" presName="compNode" presStyleCnt="0"/>
      <dgm:spPr/>
    </dgm:pt>
    <dgm:pt modelId="{BD3976FF-3460-411F-BC23-D0B68261F465}" type="pres">
      <dgm:prSet presAssocID="{6FA86730-1CE5-4EBE-A9BA-FC19829C945A}" presName="bgRect" presStyleLbl="bgShp" presStyleIdx="5" presStyleCnt="7"/>
      <dgm:spPr/>
    </dgm:pt>
    <dgm:pt modelId="{55596134-9829-4D70-890A-C69BBF81D77E}" type="pres">
      <dgm:prSet presAssocID="{6FA86730-1CE5-4EBE-A9BA-FC19829C945A}" presName="iconRect" presStyleLbl="node1" presStyleIdx="5" presStyleCnt="7"/>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pt>
    <dgm:pt modelId="{EF52B154-BE74-4151-893E-30A55BCE1232}" type="pres">
      <dgm:prSet presAssocID="{6FA86730-1CE5-4EBE-A9BA-FC19829C945A}" presName="spaceRect" presStyleCnt="0"/>
      <dgm:spPr/>
    </dgm:pt>
    <dgm:pt modelId="{317AA252-427D-40A4-8C7D-92392117FEF6}" type="pres">
      <dgm:prSet presAssocID="{6FA86730-1CE5-4EBE-A9BA-FC19829C945A}" presName="parTx" presStyleLbl="revTx" presStyleIdx="5" presStyleCnt="7">
        <dgm:presLayoutVars>
          <dgm:chMax val="0"/>
          <dgm:chPref val="0"/>
        </dgm:presLayoutVars>
      </dgm:prSet>
      <dgm:spPr/>
    </dgm:pt>
    <dgm:pt modelId="{DB828AB6-BF3C-4FBC-936A-ABF577D4A72E}" type="pres">
      <dgm:prSet presAssocID="{F397379E-0BDA-46CE-8393-B1D10C55E1BA}" presName="sibTrans" presStyleCnt="0"/>
      <dgm:spPr/>
    </dgm:pt>
    <dgm:pt modelId="{9602AFE8-70EE-42FC-9CD5-A2E6AA3E2091}" type="pres">
      <dgm:prSet presAssocID="{F7214975-5AC4-4CF8-9015-322498751A8A}" presName="compNode" presStyleCnt="0"/>
      <dgm:spPr/>
    </dgm:pt>
    <dgm:pt modelId="{B231036C-5FBE-4605-8393-F1B6359EE169}" type="pres">
      <dgm:prSet presAssocID="{F7214975-5AC4-4CF8-9015-322498751A8A}" presName="bgRect" presStyleLbl="bgShp" presStyleIdx="6" presStyleCnt="7"/>
      <dgm:spPr/>
    </dgm:pt>
    <dgm:pt modelId="{A64BFE9C-AA80-43CE-8FF6-8D33BAD07C57}" type="pres">
      <dgm:prSet presAssocID="{F7214975-5AC4-4CF8-9015-322498751A8A}" presName="iconRect" presStyleLbl="node1" presStyleIdx="6" presStyleCnt="7"/>
      <dgm:spPr>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a:noFill/>
        </a:ln>
      </dgm:spPr>
      <dgm:extLst>
        <a:ext uri="{E40237B7-FDA0-4F09-8148-C483321AD2D9}">
          <dgm14:cNvPr xmlns:dgm14="http://schemas.microsoft.com/office/drawing/2010/diagram" id="0" name="" descr="Daily Calendar"/>
        </a:ext>
      </dgm:extLst>
    </dgm:pt>
    <dgm:pt modelId="{2D725CFB-B072-491A-B436-3AD21D0542FE}" type="pres">
      <dgm:prSet presAssocID="{F7214975-5AC4-4CF8-9015-322498751A8A}" presName="spaceRect" presStyleCnt="0"/>
      <dgm:spPr/>
    </dgm:pt>
    <dgm:pt modelId="{556AE736-B6E0-4DC7-8429-5ADFCF947C4F}" type="pres">
      <dgm:prSet presAssocID="{F7214975-5AC4-4CF8-9015-322498751A8A}" presName="parTx" presStyleLbl="revTx" presStyleIdx="6" presStyleCnt="7">
        <dgm:presLayoutVars>
          <dgm:chMax val="0"/>
          <dgm:chPref val="0"/>
        </dgm:presLayoutVars>
      </dgm:prSet>
      <dgm:spPr/>
    </dgm:pt>
  </dgm:ptLst>
  <dgm:cxnLst>
    <dgm:cxn modelId="{B7CE7116-0D68-4E90-AA49-C97B6B372915}" srcId="{53001724-5C5A-402A-B907-ECA89FAFA97F}" destId="{F7214975-5AC4-4CF8-9015-322498751A8A}" srcOrd="6" destOrd="0" parTransId="{51AC1870-5B81-422A-9A2E-E1F58EF50843}" sibTransId="{CE7BE2A3-5633-4666-BB75-6164E26282D5}"/>
    <dgm:cxn modelId="{929B611D-ADB7-45E4-812D-4E288BD2D31C}" srcId="{53001724-5C5A-402A-B907-ECA89FAFA97F}" destId="{6ABE9384-859D-4C4C-B983-2B1E39A8B348}" srcOrd="0" destOrd="0" parTransId="{4C63E530-1425-407B-8508-FAC57680DEF0}" sibTransId="{012549DD-A1CA-4571-A981-CFD78093EB20}"/>
    <dgm:cxn modelId="{05CD2F37-E81D-4EA4-BA64-781803C1CD0A}" type="presOf" srcId="{6ABE9384-859D-4C4C-B983-2B1E39A8B348}" destId="{0F75F18A-3C22-462D-9DAB-5E8D88D9A51B}" srcOrd="0" destOrd="0" presId="urn:microsoft.com/office/officeart/2018/2/layout/IconVerticalSolidList"/>
    <dgm:cxn modelId="{C147B340-C0E5-4830-9EFE-1159029F8860}" type="presOf" srcId="{BE33848E-EDDD-4F3C-804A-4E59781A9D26}" destId="{FE4FE806-2A79-4C73-9F12-699EF9E50542}" srcOrd="0" destOrd="0" presId="urn:microsoft.com/office/officeart/2018/2/layout/IconVerticalSolidList"/>
    <dgm:cxn modelId="{D0D95555-C348-4CF7-8A46-F7A2BF92D08A}" type="presOf" srcId="{53001724-5C5A-402A-B907-ECA89FAFA97F}" destId="{44164630-2F05-47D6-AD96-D9713C7C94EA}" srcOrd="0" destOrd="0" presId="urn:microsoft.com/office/officeart/2018/2/layout/IconVerticalSolidList"/>
    <dgm:cxn modelId="{86973F8B-2BC0-424B-9613-D74CD105BA53}" srcId="{53001724-5C5A-402A-B907-ECA89FAFA97F}" destId="{40BF05B1-32CF-418A-AC56-B0ABC94796F4}" srcOrd="3" destOrd="0" parTransId="{D6BB9AF5-8E46-421F-8178-DF04D74B6565}" sibTransId="{E191A94B-0FCD-4112-B1E1-C4092F95024E}"/>
    <dgm:cxn modelId="{EC57CF95-8C99-498F-A760-7CACC5F4A1DA}" type="presOf" srcId="{6FFDC273-07F0-4CE3-B608-91D54159E185}" destId="{CFED0C7F-2FA0-4E03-9FF7-09407E55713F}" srcOrd="0" destOrd="0" presId="urn:microsoft.com/office/officeart/2018/2/layout/IconVerticalSolidList"/>
    <dgm:cxn modelId="{A1DAFD98-76F0-406F-9090-095B9364C4B0}" type="presOf" srcId="{5E35BA76-0BDE-4C83-A0E4-6F39EF9812A8}" destId="{2C07A4E5-B65A-499B-837C-8D6155DCDE81}" srcOrd="0" destOrd="0" presId="urn:microsoft.com/office/officeart/2018/2/layout/IconVerticalSolidList"/>
    <dgm:cxn modelId="{AD39C6B2-D86C-4B99-A6DB-58DB0D663261}" type="presOf" srcId="{6FA86730-1CE5-4EBE-A9BA-FC19829C945A}" destId="{317AA252-427D-40A4-8C7D-92392117FEF6}" srcOrd="0" destOrd="0" presId="urn:microsoft.com/office/officeart/2018/2/layout/IconVerticalSolidList"/>
    <dgm:cxn modelId="{ACB259CB-0782-437C-AE91-04CE095D2AE5}" srcId="{53001724-5C5A-402A-B907-ECA89FAFA97F}" destId="{6FA86730-1CE5-4EBE-A9BA-FC19829C945A}" srcOrd="5" destOrd="0" parTransId="{A1BB3DDB-A2CF-407F-9044-E3AC1B808421}" sibTransId="{F397379E-0BDA-46CE-8393-B1D10C55E1BA}"/>
    <dgm:cxn modelId="{7FF3E2E6-2CE2-487E-8E8D-52B21D00B943}" type="presOf" srcId="{40BF05B1-32CF-418A-AC56-B0ABC94796F4}" destId="{C2AB6010-E316-4FDB-9CFF-CB678E04744C}" srcOrd="0" destOrd="0" presId="urn:microsoft.com/office/officeart/2018/2/layout/IconVerticalSolidList"/>
    <dgm:cxn modelId="{89AB31ED-A18D-40B1-8A29-859CE365005E}" srcId="{53001724-5C5A-402A-B907-ECA89FAFA97F}" destId="{5E35BA76-0BDE-4C83-A0E4-6F39EF9812A8}" srcOrd="4" destOrd="0" parTransId="{616C3D24-47D9-4BAF-BEA7-972BD209FDD7}" sibTransId="{1C6AE6DB-BD8C-46AA-A54D-CFB909544380}"/>
    <dgm:cxn modelId="{DAD1EEEF-7A71-456D-9FC4-1ECDEB2DB3E7}" srcId="{53001724-5C5A-402A-B907-ECA89FAFA97F}" destId="{BE33848E-EDDD-4F3C-804A-4E59781A9D26}" srcOrd="1" destOrd="0" parTransId="{2DD570A8-BE68-468A-9D95-0A2966C4D8DD}" sibTransId="{C2E78790-519D-48DA-8A6F-A799308B6DFD}"/>
    <dgm:cxn modelId="{8B1394F3-A1F0-405B-9A0F-C3324B75D33C}" srcId="{53001724-5C5A-402A-B907-ECA89FAFA97F}" destId="{6FFDC273-07F0-4CE3-B608-91D54159E185}" srcOrd="2" destOrd="0" parTransId="{FE9C0392-215A-46E6-B7FD-A3D97C93C823}" sibTransId="{6E6AAE44-6F7B-46A8-979E-70E223020A70}"/>
    <dgm:cxn modelId="{6519D4F5-F94C-442D-98C0-2BC12BCAB4A3}" type="presOf" srcId="{F7214975-5AC4-4CF8-9015-322498751A8A}" destId="{556AE736-B6E0-4DC7-8429-5ADFCF947C4F}" srcOrd="0" destOrd="0" presId="urn:microsoft.com/office/officeart/2018/2/layout/IconVerticalSolidList"/>
    <dgm:cxn modelId="{87DFF8DA-6785-4AD9-9387-DF101E1EE026}" type="presParOf" srcId="{44164630-2F05-47D6-AD96-D9713C7C94EA}" destId="{2862063A-01C9-45B8-BC29-0877E16269D6}" srcOrd="0" destOrd="0" presId="urn:microsoft.com/office/officeart/2018/2/layout/IconVerticalSolidList"/>
    <dgm:cxn modelId="{C25190B3-9300-455A-9BD1-5759172F1DFC}" type="presParOf" srcId="{2862063A-01C9-45B8-BC29-0877E16269D6}" destId="{5DD1A591-E379-4123-AFEF-0E0E1C78A6C8}" srcOrd="0" destOrd="0" presId="urn:microsoft.com/office/officeart/2018/2/layout/IconVerticalSolidList"/>
    <dgm:cxn modelId="{25F2DE29-C2B2-4458-A770-822F827B7B51}" type="presParOf" srcId="{2862063A-01C9-45B8-BC29-0877E16269D6}" destId="{FCE68459-8AC8-4D4B-8B2A-B85347F651AB}" srcOrd="1" destOrd="0" presId="urn:microsoft.com/office/officeart/2018/2/layout/IconVerticalSolidList"/>
    <dgm:cxn modelId="{0EA74493-B3A4-4446-B091-02D395037D01}" type="presParOf" srcId="{2862063A-01C9-45B8-BC29-0877E16269D6}" destId="{7840CE1B-2464-4289-B418-12904C5D46CE}" srcOrd="2" destOrd="0" presId="urn:microsoft.com/office/officeart/2018/2/layout/IconVerticalSolidList"/>
    <dgm:cxn modelId="{318BA632-F6A6-46C4-8775-85A8874B0886}" type="presParOf" srcId="{2862063A-01C9-45B8-BC29-0877E16269D6}" destId="{0F75F18A-3C22-462D-9DAB-5E8D88D9A51B}" srcOrd="3" destOrd="0" presId="urn:microsoft.com/office/officeart/2018/2/layout/IconVerticalSolidList"/>
    <dgm:cxn modelId="{19EFB3B9-561A-4960-B701-5A8C39381847}" type="presParOf" srcId="{44164630-2F05-47D6-AD96-D9713C7C94EA}" destId="{AC2B0169-D740-4583-96BE-D8F87AC7FE01}" srcOrd="1" destOrd="0" presId="urn:microsoft.com/office/officeart/2018/2/layout/IconVerticalSolidList"/>
    <dgm:cxn modelId="{C4CEB823-2866-4853-A410-C7F69278BBD9}" type="presParOf" srcId="{44164630-2F05-47D6-AD96-D9713C7C94EA}" destId="{C2D9D56F-F22C-410C-B653-5B68C841EA16}" srcOrd="2" destOrd="0" presId="urn:microsoft.com/office/officeart/2018/2/layout/IconVerticalSolidList"/>
    <dgm:cxn modelId="{22E94BED-5804-4F7D-A27E-39B0B36691C4}" type="presParOf" srcId="{C2D9D56F-F22C-410C-B653-5B68C841EA16}" destId="{405A0E80-638D-47A2-BEC7-A01B7B22BD27}" srcOrd="0" destOrd="0" presId="urn:microsoft.com/office/officeart/2018/2/layout/IconVerticalSolidList"/>
    <dgm:cxn modelId="{07C448F4-7B65-487B-8CFA-3BB425A13F25}" type="presParOf" srcId="{C2D9D56F-F22C-410C-B653-5B68C841EA16}" destId="{479DE794-D297-424A-A874-B88A6023F8B4}" srcOrd="1" destOrd="0" presId="urn:microsoft.com/office/officeart/2018/2/layout/IconVerticalSolidList"/>
    <dgm:cxn modelId="{56303F0E-B28F-4DB0-8503-3C80277C4D0D}" type="presParOf" srcId="{C2D9D56F-F22C-410C-B653-5B68C841EA16}" destId="{9F638012-6D00-45F1-9C1A-8981B471CB20}" srcOrd="2" destOrd="0" presId="urn:microsoft.com/office/officeart/2018/2/layout/IconVerticalSolidList"/>
    <dgm:cxn modelId="{1CAC5C62-4F6E-4ADF-90DC-95C8724A59C2}" type="presParOf" srcId="{C2D9D56F-F22C-410C-B653-5B68C841EA16}" destId="{FE4FE806-2A79-4C73-9F12-699EF9E50542}" srcOrd="3" destOrd="0" presId="urn:microsoft.com/office/officeart/2018/2/layout/IconVerticalSolidList"/>
    <dgm:cxn modelId="{5420F534-B0E9-447D-9C12-39C1956E8A30}" type="presParOf" srcId="{44164630-2F05-47D6-AD96-D9713C7C94EA}" destId="{74DBF399-F6DB-4414-BEC1-F16BE5B7AD5C}" srcOrd="3" destOrd="0" presId="urn:microsoft.com/office/officeart/2018/2/layout/IconVerticalSolidList"/>
    <dgm:cxn modelId="{E5AE930C-5384-42CE-8C69-5ACAB9FBE97E}" type="presParOf" srcId="{44164630-2F05-47D6-AD96-D9713C7C94EA}" destId="{FE66F5A7-C1AF-459C-94F4-339D9A938650}" srcOrd="4" destOrd="0" presId="urn:microsoft.com/office/officeart/2018/2/layout/IconVerticalSolidList"/>
    <dgm:cxn modelId="{AE60A61A-1ADD-4E97-9D14-8B590EAD1CB4}" type="presParOf" srcId="{FE66F5A7-C1AF-459C-94F4-339D9A938650}" destId="{AAC1084F-2416-46B3-A720-AB3381002830}" srcOrd="0" destOrd="0" presId="urn:microsoft.com/office/officeart/2018/2/layout/IconVerticalSolidList"/>
    <dgm:cxn modelId="{BEE0AA40-631A-4B2B-B09F-0C435EE3AF25}" type="presParOf" srcId="{FE66F5A7-C1AF-459C-94F4-339D9A938650}" destId="{36BAE971-8D36-47EA-9986-CDA6E5C2914A}" srcOrd="1" destOrd="0" presId="urn:microsoft.com/office/officeart/2018/2/layout/IconVerticalSolidList"/>
    <dgm:cxn modelId="{3ADD0B88-F585-4567-9FDC-D757D4E36246}" type="presParOf" srcId="{FE66F5A7-C1AF-459C-94F4-339D9A938650}" destId="{14C557EF-E7B7-4A59-B4B7-73B2322F936B}" srcOrd="2" destOrd="0" presId="urn:microsoft.com/office/officeart/2018/2/layout/IconVerticalSolidList"/>
    <dgm:cxn modelId="{2A3525C5-3143-4355-AAA8-C0F0B25F6CB3}" type="presParOf" srcId="{FE66F5A7-C1AF-459C-94F4-339D9A938650}" destId="{CFED0C7F-2FA0-4E03-9FF7-09407E55713F}" srcOrd="3" destOrd="0" presId="urn:microsoft.com/office/officeart/2018/2/layout/IconVerticalSolidList"/>
    <dgm:cxn modelId="{0B63EF54-4552-4B72-A13E-2EB1BEB0777B}" type="presParOf" srcId="{44164630-2F05-47D6-AD96-D9713C7C94EA}" destId="{1E2B2E11-F3A8-4E71-A348-B250056553BC}" srcOrd="5" destOrd="0" presId="urn:microsoft.com/office/officeart/2018/2/layout/IconVerticalSolidList"/>
    <dgm:cxn modelId="{08E862FB-999C-4B53-8695-ED4278167F8B}" type="presParOf" srcId="{44164630-2F05-47D6-AD96-D9713C7C94EA}" destId="{D05ADA52-A799-4798-8105-5C6AA3FCCC81}" srcOrd="6" destOrd="0" presId="urn:microsoft.com/office/officeart/2018/2/layout/IconVerticalSolidList"/>
    <dgm:cxn modelId="{C63C19D1-37F9-4F60-A209-2581077E9409}" type="presParOf" srcId="{D05ADA52-A799-4798-8105-5C6AA3FCCC81}" destId="{A95EFC67-306F-4FED-A871-82B4A4A85CBD}" srcOrd="0" destOrd="0" presId="urn:microsoft.com/office/officeart/2018/2/layout/IconVerticalSolidList"/>
    <dgm:cxn modelId="{2DD73D52-B2E2-424D-B84A-EF8B27D28388}" type="presParOf" srcId="{D05ADA52-A799-4798-8105-5C6AA3FCCC81}" destId="{626D9960-6C34-4437-A114-6B4092A4A0A9}" srcOrd="1" destOrd="0" presId="urn:microsoft.com/office/officeart/2018/2/layout/IconVerticalSolidList"/>
    <dgm:cxn modelId="{1DF218DA-DB13-408D-977F-7C396FF652AB}" type="presParOf" srcId="{D05ADA52-A799-4798-8105-5C6AA3FCCC81}" destId="{6B2BFCD3-CCA5-4EE7-AF4E-630A1E3B14A7}" srcOrd="2" destOrd="0" presId="urn:microsoft.com/office/officeart/2018/2/layout/IconVerticalSolidList"/>
    <dgm:cxn modelId="{314F6BBF-0934-48DB-A7FE-BB7292520F09}" type="presParOf" srcId="{D05ADA52-A799-4798-8105-5C6AA3FCCC81}" destId="{C2AB6010-E316-4FDB-9CFF-CB678E04744C}" srcOrd="3" destOrd="0" presId="urn:microsoft.com/office/officeart/2018/2/layout/IconVerticalSolidList"/>
    <dgm:cxn modelId="{ED14D8AE-A1E0-4E8C-8580-94F101B3A2F0}" type="presParOf" srcId="{44164630-2F05-47D6-AD96-D9713C7C94EA}" destId="{F1834C17-0CE9-47D2-8E39-7D83B86F249C}" srcOrd="7" destOrd="0" presId="urn:microsoft.com/office/officeart/2018/2/layout/IconVerticalSolidList"/>
    <dgm:cxn modelId="{0FABD58C-E3B9-4993-B38C-82A23A6D111C}" type="presParOf" srcId="{44164630-2F05-47D6-AD96-D9713C7C94EA}" destId="{BD90898A-E987-4C0D-9D9D-9B26E9F6CD2A}" srcOrd="8" destOrd="0" presId="urn:microsoft.com/office/officeart/2018/2/layout/IconVerticalSolidList"/>
    <dgm:cxn modelId="{9139C8AB-5BE6-4508-9192-3BC62E3CC64F}" type="presParOf" srcId="{BD90898A-E987-4C0D-9D9D-9B26E9F6CD2A}" destId="{58EE1F47-F0C6-42DB-9EE6-4B35F251EC78}" srcOrd="0" destOrd="0" presId="urn:microsoft.com/office/officeart/2018/2/layout/IconVerticalSolidList"/>
    <dgm:cxn modelId="{567321C7-7C4A-40DA-9FD2-65BD6372C91B}" type="presParOf" srcId="{BD90898A-E987-4C0D-9D9D-9B26E9F6CD2A}" destId="{AFD043C4-5F7B-42D3-AC21-BDC71CD31E5F}" srcOrd="1" destOrd="0" presId="urn:microsoft.com/office/officeart/2018/2/layout/IconVerticalSolidList"/>
    <dgm:cxn modelId="{6415D0C3-24AE-45CB-BAE1-629D7451AB11}" type="presParOf" srcId="{BD90898A-E987-4C0D-9D9D-9B26E9F6CD2A}" destId="{64E74DA5-7596-420B-AA3D-08C80DBC1439}" srcOrd="2" destOrd="0" presId="urn:microsoft.com/office/officeart/2018/2/layout/IconVerticalSolidList"/>
    <dgm:cxn modelId="{4041FD2B-E2E1-4CDE-B825-47F4FEB34094}" type="presParOf" srcId="{BD90898A-E987-4C0D-9D9D-9B26E9F6CD2A}" destId="{2C07A4E5-B65A-499B-837C-8D6155DCDE81}" srcOrd="3" destOrd="0" presId="urn:microsoft.com/office/officeart/2018/2/layout/IconVerticalSolidList"/>
    <dgm:cxn modelId="{514F5FD5-E352-484D-B85D-84522B602680}" type="presParOf" srcId="{44164630-2F05-47D6-AD96-D9713C7C94EA}" destId="{B59795D3-04E7-4E5B-9C45-118A3CDD0318}" srcOrd="9" destOrd="0" presId="urn:microsoft.com/office/officeart/2018/2/layout/IconVerticalSolidList"/>
    <dgm:cxn modelId="{0846B4A9-04C7-4A99-9CB2-BFABCA0078F5}" type="presParOf" srcId="{44164630-2F05-47D6-AD96-D9713C7C94EA}" destId="{BBB5EE06-EDF8-41BB-B38A-75BA74195339}" srcOrd="10" destOrd="0" presId="urn:microsoft.com/office/officeart/2018/2/layout/IconVerticalSolidList"/>
    <dgm:cxn modelId="{C76EFA6A-3DC1-4937-951D-DF64C0D3FD96}" type="presParOf" srcId="{BBB5EE06-EDF8-41BB-B38A-75BA74195339}" destId="{BD3976FF-3460-411F-BC23-D0B68261F465}" srcOrd="0" destOrd="0" presId="urn:microsoft.com/office/officeart/2018/2/layout/IconVerticalSolidList"/>
    <dgm:cxn modelId="{E4C408D7-682B-46C1-B75D-8C5B1CD6E78B}" type="presParOf" srcId="{BBB5EE06-EDF8-41BB-B38A-75BA74195339}" destId="{55596134-9829-4D70-890A-C69BBF81D77E}" srcOrd="1" destOrd="0" presId="urn:microsoft.com/office/officeart/2018/2/layout/IconVerticalSolidList"/>
    <dgm:cxn modelId="{602C31C7-07B4-4B6F-BFDE-520C313FC57D}" type="presParOf" srcId="{BBB5EE06-EDF8-41BB-B38A-75BA74195339}" destId="{EF52B154-BE74-4151-893E-30A55BCE1232}" srcOrd="2" destOrd="0" presId="urn:microsoft.com/office/officeart/2018/2/layout/IconVerticalSolidList"/>
    <dgm:cxn modelId="{68BA037D-F41C-4319-9FA7-788E9893AAD4}" type="presParOf" srcId="{BBB5EE06-EDF8-41BB-B38A-75BA74195339}" destId="{317AA252-427D-40A4-8C7D-92392117FEF6}" srcOrd="3" destOrd="0" presId="urn:microsoft.com/office/officeart/2018/2/layout/IconVerticalSolidList"/>
    <dgm:cxn modelId="{F1B1F132-7064-4C78-89DD-0DA6F79E2083}" type="presParOf" srcId="{44164630-2F05-47D6-AD96-D9713C7C94EA}" destId="{DB828AB6-BF3C-4FBC-936A-ABF577D4A72E}" srcOrd="11" destOrd="0" presId="urn:microsoft.com/office/officeart/2018/2/layout/IconVerticalSolidList"/>
    <dgm:cxn modelId="{469B2F64-033A-4A47-9DD3-5A113D05B7E2}" type="presParOf" srcId="{44164630-2F05-47D6-AD96-D9713C7C94EA}" destId="{9602AFE8-70EE-42FC-9CD5-A2E6AA3E2091}" srcOrd="12" destOrd="0" presId="urn:microsoft.com/office/officeart/2018/2/layout/IconVerticalSolidList"/>
    <dgm:cxn modelId="{17A6707A-C0D3-4CF2-8015-7F6B51C8B2DD}" type="presParOf" srcId="{9602AFE8-70EE-42FC-9CD5-A2E6AA3E2091}" destId="{B231036C-5FBE-4605-8393-F1B6359EE169}" srcOrd="0" destOrd="0" presId="urn:microsoft.com/office/officeart/2018/2/layout/IconVerticalSolidList"/>
    <dgm:cxn modelId="{754FFD08-0C07-4FAD-9285-0FD2B3E685BD}" type="presParOf" srcId="{9602AFE8-70EE-42FC-9CD5-A2E6AA3E2091}" destId="{A64BFE9C-AA80-43CE-8FF6-8D33BAD07C57}" srcOrd="1" destOrd="0" presId="urn:microsoft.com/office/officeart/2018/2/layout/IconVerticalSolidList"/>
    <dgm:cxn modelId="{C53A2E4E-C256-47B6-9EE5-92C6C2331E7B}" type="presParOf" srcId="{9602AFE8-70EE-42FC-9CD5-A2E6AA3E2091}" destId="{2D725CFB-B072-491A-B436-3AD21D0542FE}" srcOrd="2" destOrd="0" presId="urn:microsoft.com/office/officeart/2018/2/layout/IconVerticalSolidList"/>
    <dgm:cxn modelId="{0224B156-DE45-4879-9203-F0601BA1FBAA}" type="presParOf" srcId="{9602AFE8-70EE-42FC-9CD5-A2E6AA3E2091}" destId="{556AE736-B6E0-4DC7-8429-5ADFCF947C4F}" srcOrd="3" destOrd="0" presId="urn:microsoft.com/office/officeart/2018/2/layout/IconVerticalSolidList"/>
  </dgm:cxnLst>
  <dgm:bg/>
  <dgm:whole/>
  <dgm:extLst>
    <a:ext uri="http://schemas.microsoft.com/office/drawing/2008/diagram">
      <dsp:dataModelExt xmlns:dsp="http://schemas.microsoft.com/office/drawing/2008/diagram" relId="rId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D1A591-E379-4123-AFEF-0E0E1C78A6C8}">
      <dsp:nvSpPr>
        <dsp:cNvPr id="0" name=""/>
        <dsp:cNvSpPr/>
      </dsp:nvSpPr>
      <dsp:spPr>
        <a:xfrm>
          <a:off x="0" y="0"/>
          <a:ext cx="8070210" cy="5989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FCE68459-8AC8-4D4B-8B2A-B85347F651AB}">
      <dsp:nvSpPr>
        <dsp:cNvPr id="0" name=""/>
        <dsp:cNvSpPr/>
      </dsp:nvSpPr>
      <dsp:spPr>
        <a:xfrm>
          <a:off x="181175" y="135193"/>
          <a:ext cx="329410" cy="32941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0F75F18A-3C22-462D-9DAB-5E8D88D9A51B}">
      <dsp:nvSpPr>
        <dsp:cNvPr id="0" name=""/>
        <dsp:cNvSpPr/>
      </dsp:nvSpPr>
      <dsp:spPr>
        <a:xfrm>
          <a:off x="691762" y="435"/>
          <a:ext cx="7378447" cy="59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87" tIns="63387" rIns="63387" bIns="63387" numCol="1" spcCol="1270" anchor="ctr" anchorCtr="0">
          <a:noAutofit/>
        </a:bodyPr>
        <a:lstStyle/>
        <a:p>
          <a:pPr marL="0" lvl="0" indent="0" algn="l" defTabSz="666750">
            <a:lnSpc>
              <a:spcPct val="100000"/>
            </a:lnSpc>
            <a:spcBef>
              <a:spcPct val="0"/>
            </a:spcBef>
            <a:spcAft>
              <a:spcPct val="35000"/>
            </a:spcAft>
            <a:buNone/>
          </a:pPr>
          <a:r>
            <a:rPr lang="en-US" altLang="en-US" sz="1500" kern="1200" dirty="0"/>
            <a:t>Become familiar with several object-persistence formats</a:t>
          </a:r>
          <a:endParaRPr lang="en-US" sz="1500" kern="1200" dirty="0"/>
        </a:p>
      </dsp:txBody>
      <dsp:txXfrm>
        <a:off x="691762" y="435"/>
        <a:ext cx="7378447" cy="598928"/>
      </dsp:txXfrm>
    </dsp:sp>
    <dsp:sp modelId="{405A0E80-638D-47A2-BEC7-A01B7B22BD27}">
      <dsp:nvSpPr>
        <dsp:cNvPr id="0" name=""/>
        <dsp:cNvSpPr/>
      </dsp:nvSpPr>
      <dsp:spPr>
        <a:xfrm>
          <a:off x="0" y="749095"/>
          <a:ext cx="8070210" cy="5989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479DE794-D297-424A-A874-B88A6023F8B4}">
      <dsp:nvSpPr>
        <dsp:cNvPr id="0" name=""/>
        <dsp:cNvSpPr/>
      </dsp:nvSpPr>
      <dsp:spPr>
        <a:xfrm>
          <a:off x="181175" y="883854"/>
          <a:ext cx="329410" cy="329410"/>
        </a:xfrm>
        <a:prstGeom prst="rect">
          <a:avLst/>
        </a:prstGeom>
        <a:blipFill>
          <a:blip xmlns:r="http://schemas.openxmlformats.org/officeDocument/2006/relationships" r:embed="rId3">
            <a:extLst>
              <a:ext uri="{28A0092B-C50C-407E-A947-70E740481C1C}">
                <a14:useLocalDpi xmlns:a14="http://schemas.microsoft.com/office/drawing/2010/main" val="0"/>
              </a:ext>
            </a:extLst>
          </a:blip>
          <a:srcRect/>
          <a:stretch>
            <a:fillRect/>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E4FE806-2A79-4C73-9F12-699EF9E50542}">
      <dsp:nvSpPr>
        <dsp:cNvPr id="0" name=""/>
        <dsp:cNvSpPr/>
      </dsp:nvSpPr>
      <dsp:spPr>
        <a:xfrm>
          <a:off x="691762" y="749095"/>
          <a:ext cx="7378447" cy="59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87" tIns="63387" rIns="63387" bIns="63387" numCol="1" spcCol="1270" anchor="ctr" anchorCtr="0">
          <a:noAutofit/>
        </a:bodyPr>
        <a:lstStyle/>
        <a:p>
          <a:pPr marL="0" lvl="0" indent="0" algn="l" defTabSz="666750">
            <a:lnSpc>
              <a:spcPct val="100000"/>
            </a:lnSpc>
            <a:spcBef>
              <a:spcPct val="0"/>
            </a:spcBef>
            <a:spcAft>
              <a:spcPct val="35000"/>
            </a:spcAft>
            <a:buNone/>
          </a:pPr>
          <a:r>
            <a:rPr lang="en-US" altLang="en-US" sz="1500" kern="1200" dirty="0"/>
            <a:t>Be able to map problem domain objects to different object-persistence formats.</a:t>
          </a:r>
          <a:endParaRPr lang="en-US" sz="1500" kern="1200" dirty="0"/>
        </a:p>
      </dsp:txBody>
      <dsp:txXfrm>
        <a:off x="691762" y="749095"/>
        <a:ext cx="7378447" cy="598928"/>
      </dsp:txXfrm>
    </dsp:sp>
    <dsp:sp modelId="{AAC1084F-2416-46B3-A720-AB3381002830}">
      <dsp:nvSpPr>
        <dsp:cNvPr id="0" name=""/>
        <dsp:cNvSpPr/>
      </dsp:nvSpPr>
      <dsp:spPr>
        <a:xfrm>
          <a:off x="0" y="1497755"/>
          <a:ext cx="8070210" cy="5989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6BAE971-8D36-47EA-9986-CDA6E5C2914A}">
      <dsp:nvSpPr>
        <dsp:cNvPr id="0" name=""/>
        <dsp:cNvSpPr/>
      </dsp:nvSpPr>
      <dsp:spPr>
        <a:xfrm>
          <a:off x="181175" y="1632514"/>
          <a:ext cx="329410" cy="329410"/>
        </a:xfrm>
        <a:prstGeom prst="rect">
          <a:avLst/>
        </a:prstGeom>
        <a:blipFill>
          <a:blip xmlns:r="http://schemas.openxmlformats.org/officeDocument/2006/relationships" r:embed="rId4">
            <a:extLst>
              <a:ext uri="{28A0092B-C50C-407E-A947-70E740481C1C}">
                <a14:useLocalDpi xmlns:a14="http://schemas.microsoft.com/office/drawing/2010/main" val="0"/>
              </a:ext>
            </a:extLst>
          </a:blip>
          <a:srcRect/>
          <a:stretch>
            <a:fillRect l="-29000" r="-29000"/>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FED0C7F-2FA0-4E03-9FF7-09407E55713F}">
      <dsp:nvSpPr>
        <dsp:cNvPr id="0" name=""/>
        <dsp:cNvSpPr/>
      </dsp:nvSpPr>
      <dsp:spPr>
        <a:xfrm>
          <a:off x="691762" y="1497755"/>
          <a:ext cx="7378447" cy="59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87" tIns="63387" rIns="63387" bIns="63387" numCol="1" spcCol="1270" anchor="ctr" anchorCtr="0">
          <a:noAutofit/>
        </a:bodyPr>
        <a:lstStyle/>
        <a:p>
          <a:pPr marL="0" lvl="0" indent="0" algn="l" defTabSz="666750">
            <a:lnSpc>
              <a:spcPct val="100000"/>
            </a:lnSpc>
            <a:spcBef>
              <a:spcPct val="0"/>
            </a:spcBef>
            <a:spcAft>
              <a:spcPct val="35000"/>
            </a:spcAft>
            <a:buNone/>
          </a:pPr>
          <a:r>
            <a:rPr lang="en-US" altLang="en-US" sz="1500" kern="1200" dirty="0"/>
            <a:t>Be able to apply the steps of normalization to a relational database</a:t>
          </a:r>
          <a:endParaRPr lang="en-US" sz="1500" kern="1200" dirty="0"/>
        </a:p>
      </dsp:txBody>
      <dsp:txXfrm>
        <a:off x="691762" y="1497755"/>
        <a:ext cx="7378447" cy="598928"/>
      </dsp:txXfrm>
    </dsp:sp>
    <dsp:sp modelId="{A95EFC67-306F-4FED-A871-82B4A4A85CBD}">
      <dsp:nvSpPr>
        <dsp:cNvPr id="0" name=""/>
        <dsp:cNvSpPr/>
      </dsp:nvSpPr>
      <dsp:spPr>
        <a:xfrm>
          <a:off x="0" y="2246415"/>
          <a:ext cx="8070210" cy="5989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626D9960-6C34-4437-A114-6B4092A4A0A9}">
      <dsp:nvSpPr>
        <dsp:cNvPr id="0" name=""/>
        <dsp:cNvSpPr/>
      </dsp:nvSpPr>
      <dsp:spPr>
        <a:xfrm>
          <a:off x="181175" y="2381174"/>
          <a:ext cx="329410" cy="329410"/>
        </a:xfrm>
        <a:prstGeom prst="rect">
          <a:avLst/>
        </a:prstGeom>
        <a:blipFill>
          <a:blip xmlns:r="http://schemas.openxmlformats.org/officeDocument/2006/relationships" r:embed="rId5">
            <a:extLst>
              <a:ext uri="{28A0092B-C50C-407E-A947-70E740481C1C}">
                <a14:useLocalDpi xmlns:a14="http://schemas.microsoft.com/office/drawing/2010/main" val="0"/>
              </a:ext>
            </a:extLst>
          </a:blip>
          <a:srcRect/>
          <a:stretch>
            <a:fillRect l="-18000" r="-18000"/>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2AB6010-E316-4FDB-9CFF-CB678E04744C}">
      <dsp:nvSpPr>
        <dsp:cNvPr id="0" name=""/>
        <dsp:cNvSpPr/>
      </dsp:nvSpPr>
      <dsp:spPr>
        <a:xfrm>
          <a:off x="691762" y="2246415"/>
          <a:ext cx="7378447" cy="59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87" tIns="63387" rIns="63387" bIns="63387" numCol="1" spcCol="1270" anchor="ctr" anchorCtr="0">
          <a:noAutofit/>
        </a:bodyPr>
        <a:lstStyle/>
        <a:p>
          <a:pPr marL="0" lvl="0" indent="0" algn="l" defTabSz="666750">
            <a:lnSpc>
              <a:spcPct val="100000"/>
            </a:lnSpc>
            <a:spcBef>
              <a:spcPct val="0"/>
            </a:spcBef>
            <a:spcAft>
              <a:spcPct val="35000"/>
            </a:spcAft>
            <a:buNone/>
          </a:pPr>
          <a:r>
            <a:rPr lang="en-US" altLang="en-US" sz="1500" kern="1200" dirty="0"/>
            <a:t>Be able to optimize a relational database for object storage and access</a:t>
          </a:r>
          <a:endParaRPr lang="en-US" sz="1500" kern="1200" dirty="0"/>
        </a:p>
      </dsp:txBody>
      <dsp:txXfrm>
        <a:off x="691762" y="2246415"/>
        <a:ext cx="7378447" cy="598928"/>
      </dsp:txXfrm>
    </dsp:sp>
    <dsp:sp modelId="{58EE1F47-F0C6-42DB-9EE6-4B35F251EC78}">
      <dsp:nvSpPr>
        <dsp:cNvPr id="0" name=""/>
        <dsp:cNvSpPr/>
      </dsp:nvSpPr>
      <dsp:spPr>
        <a:xfrm>
          <a:off x="0" y="2995076"/>
          <a:ext cx="8070210" cy="5989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FD043C4-5F7B-42D3-AC21-BDC71CD31E5F}">
      <dsp:nvSpPr>
        <dsp:cNvPr id="0" name=""/>
        <dsp:cNvSpPr/>
      </dsp:nvSpPr>
      <dsp:spPr>
        <a:xfrm>
          <a:off x="181175" y="3129835"/>
          <a:ext cx="329410" cy="329410"/>
        </a:xfrm>
        <a:prstGeom prst="rect">
          <a:avLst/>
        </a:prstGeom>
        <a:blipFill>
          <a:blip xmlns:r="http://schemas.openxmlformats.org/officeDocument/2006/relationships" r:embed="rId6">
            <a:extLst>
              <a:ext uri="{28A0092B-C50C-407E-A947-70E740481C1C}">
                <a14:useLocalDpi xmlns:a14="http://schemas.microsoft.com/office/drawing/2010/main" val="0"/>
              </a:ext>
            </a:extLst>
          </a:blip>
          <a:srcRect/>
          <a:stretch>
            <a:fillRect l="-10000" r="-10000"/>
          </a:stretch>
        </a:blipFill>
        <a:ln w="19050" cap="rnd"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C07A4E5-B65A-499B-837C-8D6155DCDE81}">
      <dsp:nvSpPr>
        <dsp:cNvPr id="0" name=""/>
        <dsp:cNvSpPr/>
      </dsp:nvSpPr>
      <dsp:spPr>
        <a:xfrm>
          <a:off x="691762" y="2995076"/>
          <a:ext cx="7378447" cy="59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87" tIns="63387" rIns="63387" bIns="63387" numCol="1" spcCol="1270" anchor="ctr" anchorCtr="0">
          <a:noAutofit/>
        </a:bodyPr>
        <a:lstStyle/>
        <a:p>
          <a:pPr marL="0" lvl="0" indent="0" algn="l" defTabSz="666750">
            <a:lnSpc>
              <a:spcPct val="100000"/>
            </a:lnSpc>
            <a:spcBef>
              <a:spcPct val="0"/>
            </a:spcBef>
            <a:spcAft>
              <a:spcPct val="35000"/>
            </a:spcAft>
            <a:buNone/>
          </a:pPr>
          <a:r>
            <a:rPr lang="en-US" altLang="en-US" sz="1500" kern="1200" dirty="0"/>
            <a:t>Become familiar with indexes for relational databases</a:t>
          </a:r>
          <a:endParaRPr lang="en-US" sz="1500" kern="1200" dirty="0"/>
        </a:p>
      </dsp:txBody>
      <dsp:txXfrm>
        <a:off x="691762" y="2995076"/>
        <a:ext cx="7378447" cy="598928"/>
      </dsp:txXfrm>
    </dsp:sp>
    <dsp:sp modelId="{BD3976FF-3460-411F-BC23-D0B68261F465}">
      <dsp:nvSpPr>
        <dsp:cNvPr id="0" name=""/>
        <dsp:cNvSpPr/>
      </dsp:nvSpPr>
      <dsp:spPr>
        <a:xfrm>
          <a:off x="0" y="3743736"/>
          <a:ext cx="8070210" cy="5989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55596134-9829-4D70-890A-C69BBF81D77E}">
      <dsp:nvSpPr>
        <dsp:cNvPr id="0" name=""/>
        <dsp:cNvSpPr/>
      </dsp:nvSpPr>
      <dsp:spPr>
        <a:xfrm>
          <a:off x="181175" y="3878495"/>
          <a:ext cx="329410" cy="329410"/>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317AA252-427D-40A4-8C7D-92392117FEF6}">
      <dsp:nvSpPr>
        <dsp:cNvPr id="0" name=""/>
        <dsp:cNvSpPr/>
      </dsp:nvSpPr>
      <dsp:spPr>
        <a:xfrm>
          <a:off x="691762" y="3743736"/>
          <a:ext cx="7378447" cy="59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87" tIns="63387" rIns="63387" bIns="63387" numCol="1" spcCol="1270" anchor="ctr" anchorCtr="0">
          <a:noAutofit/>
        </a:bodyPr>
        <a:lstStyle/>
        <a:p>
          <a:pPr marL="0" lvl="0" indent="0" algn="l" defTabSz="666750">
            <a:lnSpc>
              <a:spcPct val="100000"/>
            </a:lnSpc>
            <a:spcBef>
              <a:spcPct val="0"/>
            </a:spcBef>
            <a:spcAft>
              <a:spcPct val="35000"/>
            </a:spcAft>
            <a:buNone/>
          </a:pPr>
          <a:r>
            <a:rPr lang="en-US" altLang="en-US" sz="1500" kern="1200" dirty="0"/>
            <a:t>Be able to estimate the size of a relational database</a:t>
          </a:r>
          <a:endParaRPr lang="en-US" sz="1500" kern="1200" dirty="0"/>
        </a:p>
      </dsp:txBody>
      <dsp:txXfrm>
        <a:off x="691762" y="3743736"/>
        <a:ext cx="7378447" cy="598928"/>
      </dsp:txXfrm>
    </dsp:sp>
    <dsp:sp modelId="{B231036C-5FBE-4605-8393-F1B6359EE169}">
      <dsp:nvSpPr>
        <dsp:cNvPr id="0" name=""/>
        <dsp:cNvSpPr/>
      </dsp:nvSpPr>
      <dsp:spPr>
        <a:xfrm>
          <a:off x="0" y="4492396"/>
          <a:ext cx="8070210" cy="59892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4BFE9C-AA80-43CE-8FF6-8D33BAD07C57}">
      <dsp:nvSpPr>
        <dsp:cNvPr id="0" name=""/>
        <dsp:cNvSpPr/>
      </dsp:nvSpPr>
      <dsp:spPr>
        <a:xfrm>
          <a:off x="181175" y="4627155"/>
          <a:ext cx="329410" cy="329410"/>
        </a:xfrm>
        <a:prstGeom prst="rect">
          <a:avLst/>
        </a:prstGeom>
        <a:blipFill>
          <a:blip xmlns:r="http://schemas.openxmlformats.org/officeDocument/2006/relationships"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a:blipFill>
        <a:ln w="19050" cap="rnd" cmpd="sng" algn="ctr">
          <a:noFill/>
          <a:prstDash val="solid"/>
        </a:ln>
        <a:effectLst/>
      </dsp:spPr>
      <dsp:style>
        <a:lnRef idx="2">
          <a:scrgbClr r="0" g="0" b="0"/>
        </a:lnRef>
        <a:fillRef idx="1">
          <a:scrgbClr r="0" g="0" b="0"/>
        </a:fillRef>
        <a:effectRef idx="0">
          <a:scrgbClr r="0" g="0" b="0"/>
        </a:effectRef>
        <a:fontRef idx="minor">
          <a:schemeClr val="lt1"/>
        </a:fontRef>
      </dsp:style>
    </dsp:sp>
    <dsp:sp modelId="{556AE736-B6E0-4DC7-8429-5ADFCF947C4F}">
      <dsp:nvSpPr>
        <dsp:cNvPr id="0" name=""/>
        <dsp:cNvSpPr/>
      </dsp:nvSpPr>
      <dsp:spPr>
        <a:xfrm>
          <a:off x="691762" y="4492396"/>
          <a:ext cx="7378447" cy="598928"/>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3387" tIns="63387" rIns="63387" bIns="63387" numCol="1" spcCol="1270" anchor="ctr" anchorCtr="0">
          <a:noAutofit/>
        </a:bodyPr>
        <a:lstStyle/>
        <a:p>
          <a:pPr marL="0" lvl="0" indent="0" algn="l" defTabSz="666750">
            <a:lnSpc>
              <a:spcPct val="100000"/>
            </a:lnSpc>
            <a:spcBef>
              <a:spcPct val="0"/>
            </a:spcBef>
            <a:spcAft>
              <a:spcPct val="35000"/>
            </a:spcAft>
            <a:buNone/>
          </a:pPr>
          <a:r>
            <a:rPr lang="en-US" altLang="en-US" sz="1500" kern="1200" dirty="0"/>
            <a:t>Be able to design the data access and manipulation classes</a:t>
          </a:r>
          <a:endParaRPr lang="en-US" sz="1500" kern="1200" dirty="0"/>
        </a:p>
      </dsp:txBody>
      <dsp:txXfrm>
        <a:off x="691762" y="4492396"/>
        <a:ext cx="7378447" cy="598928"/>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703FB87-790C-4850-A90C-12C5FF4B94D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8127921-F9C4-44F3-AC5F-130B6A406C02}"/>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F6E59275-AFE1-4999-B78A-D0D76B9F2B0B}" type="datetimeFigureOut">
              <a:rPr lang="en-US" smtClean="0"/>
              <a:t>11/30/2021</a:t>
            </a:fld>
            <a:endParaRPr lang="en-US" dirty="0"/>
          </a:p>
        </p:txBody>
      </p:sp>
      <p:sp>
        <p:nvSpPr>
          <p:cNvPr id="4" name="Footer Placeholder 3">
            <a:extLst>
              <a:ext uri="{FF2B5EF4-FFF2-40B4-BE49-F238E27FC236}">
                <a16:creationId xmlns:a16="http://schemas.microsoft.com/office/drawing/2014/main" id="{4765E047-F1CB-4066-A459-9EDC95F2E61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68A77EF5-5277-4BAF-8BB4-2E02103988E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668C69-0C3E-40A2-B4A0-B2C8B71D8E3A}" type="slidenum">
              <a:rPr lang="en-US" smtClean="0"/>
              <a:t>‹#›</a:t>
            </a:fld>
            <a:endParaRPr lang="en-US" dirty="0"/>
          </a:p>
        </p:txBody>
      </p:sp>
    </p:spTree>
    <p:extLst>
      <p:ext uri="{BB962C8B-B14F-4D97-AF65-F5344CB8AC3E}">
        <p14:creationId xmlns:p14="http://schemas.microsoft.com/office/powerpoint/2010/main" val="2051586278"/>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3EADD7A-FE61-48EE-BE0E-8546E5401374}" type="datetimeFigureOut">
              <a:rPr lang="en-US" smtClean="0"/>
              <a:t>11/30/2021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000EEB-8338-48D7-8EE8-EE0082EF7602}" type="slidenum">
              <a:rPr lang="en-US" smtClean="0"/>
              <a:t>‹#›</a:t>
            </a:fld>
            <a:endParaRPr lang="en-US" dirty="0"/>
          </a:p>
        </p:txBody>
      </p:sp>
    </p:spTree>
    <p:extLst>
      <p:ext uri="{BB962C8B-B14F-4D97-AF65-F5344CB8AC3E}">
        <p14:creationId xmlns:p14="http://schemas.microsoft.com/office/powerpoint/2010/main" val="37677701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a:t>
            </a:fld>
            <a:endParaRPr lang="en-US" dirty="0"/>
          </a:p>
        </p:txBody>
      </p:sp>
    </p:spTree>
    <p:extLst>
      <p:ext uri="{BB962C8B-B14F-4D97-AF65-F5344CB8AC3E}">
        <p14:creationId xmlns:p14="http://schemas.microsoft.com/office/powerpoint/2010/main" val="40053382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10</a:t>
            </a:fld>
            <a:endParaRPr lang="en-US" dirty="0"/>
          </a:p>
        </p:txBody>
      </p:sp>
    </p:spTree>
    <p:extLst>
      <p:ext uri="{BB962C8B-B14F-4D97-AF65-F5344CB8AC3E}">
        <p14:creationId xmlns:p14="http://schemas.microsoft.com/office/powerpoint/2010/main" val="31723453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11</a:t>
            </a:fld>
            <a:endParaRPr lang="en-US" dirty="0"/>
          </a:p>
        </p:txBody>
      </p:sp>
    </p:spTree>
    <p:extLst>
      <p:ext uri="{BB962C8B-B14F-4D97-AF65-F5344CB8AC3E}">
        <p14:creationId xmlns:p14="http://schemas.microsoft.com/office/powerpoint/2010/main" val="383665493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12</a:t>
            </a:fld>
            <a:endParaRPr lang="en-US" dirty="0"/>
          </a:p>
        </p:txBody>
      </p:sp>
    </p:spTree>
    <p:extLst>
      <p:ext uri="{BB962C8B-B14F-4D97-AF65-F5344CB8AC3E}">
        <p14:creationId xmlns:p14="http://schemas.microsoft.com/office/powerpoint/2010/main" val="17489129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13</a:t>
            </a:fld>
            <a:endParaRPr lang="en-US" dirty="0"/>
          </a:p>
        </p:txBody>
      </p:sp>
    </p:spTree>
    <p:extLst>
      <p:ext uri="{BB962C8B-B14F-4D97-AF65-F5344CB8AC3E}">
        <p14:creationId xmlns:p14="http://schemas.microsoft.com/office/powerpoint/2010/main" val="27072694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14</a:t>
            </a:fld>
            <a:endParaRPr lang="en-US" dirty="0"/>
          </a:p>
        </p:txBody>
      </p:sp>
    </p:spTree>
    <p:extLst>
      <p:ext uri="{BB962C8B-B14F-4D97-AF65-F5344CB8AC3E}">
        <p14:creationId xmlns:p14="http://schemas.microsoft.com/office/powerpoint/2010/main" val="37553362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15</a:t>
            </a:fld>
            <a:endParaRPr lang="en-US" dirty="0"/>
          </a:p>
        </p:txBody>
      </p:sp>
    </p:spTree>
    <p:extLst>
      <p:ext uri="{BB962C8B-B14F-4D97-AF65-F5344CB8AC3E}">
        <p14:creationId xmlns:p14="http://schemas.microsoft.com/office/powerpoint/2010/main" val="3665310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16</a:t>
            </a:fld>
            <a:endParaRPr lang="en-US" dirty="0"/>
          </a:p>
        </p:txBody>
      </p:sp>
    </p:spTree>
    <p:extLst>
      <p:ext uri="{BB962C8B-B14F-4D97-AF65-F5344CB8AC3E}">
        <p14:creationId xmlns:p14="http://schemas.microsoft.com/office/powerpoint/2010/main" val="37776152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17</a:t>
            </a:fld>
            <a:endParaRPr lang="en-US" dirty="0"/>
          </a:p>
        </p:txBody>
      </p:sp>
    </p:spTree>
    <p:extLst>
      <p:ext uri="{BB962C8B-B14F-4D97-AF65-F5344CB8AC3E}">
        <p14:creationId xmlns:p14="http://schemas.microsoft.com/office/powerpoint/2010/main" val="145546476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18</a:t>
            </a:fld>
            <a:endParaRPr lang="en-US" dirty="0"/>
          </a:p>
        </p:txBody>
      </p:sp>
    </p:spTree>
    <p:extLst>
      <p:ext uri="{BB962C8B-B14F-4D97-AF65-F5344CB8AC3E}">
        <p14:creationId xmlns:p14="http://schemas.microsoft.com/office/powerpoint/2010/main" val="119655965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19</a:t>
            </a:fld>
            <a:endParaRPr lang="en-US" dirty="0"/>
          </a:p>
        </p:txBody>
      </p:sp>
    </p:spTree>
    <p:extLst>
      <p:ext uri="{BB962C8B-B14F-4D97-AF65-F5344CB8AC3E}">
        <p14:creationId xmlns:p14="http://schemas.microsoft.com/office/powerpoint/2010/main" val="253721287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a:t>
            </a:fld>
            <a:endParaRPr lang="en-US" dirty="0"/>
          </a:p>
        </p:txBody>
      </p:sp>
    </p:spTree>
    <p:extLst>
      <p:ext uri="{BB962C8B-B14F-4D97-AF65-F5344CB8AC3E}">
        <p14:creationId xmlns:p14="http://schemas.microsoft.com/office/powerpoint/2010/main" val="361433886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20</a:t>
            </a:fld>
            <a:endParaRPr lang="en-US" dirty="0"/>
          </a:p>
        </p:txBody>
      </p:sp>
    </p:spTree>
    <p:extLst>
      <p:ext uri="{BB962C8B-B14F-4D97-AF65-F5344CB8AC3E}">
        <p14:creationId xmlns:p14="http://schemas.microsoft.com/office/powerpoint/2010/main" val="42686053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21</a:t>
            </a:fld>
            <a:endParaRPr lang="en-US" dirty="0"/>
          </a:p>
        </p:txBody>
      </p:sp>
    </p:spTree>
    <p:extLst>
      <p:ext uri="{BB962C8B-B14F-4D97-AF65-F5344CB8AC3E}">
        <p14:creationId xmlns:p14="http://schemas.microsoft.com/office/powerpoint/2010/main" val="81062804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22</a:t>
            </a:fld>
            <a:endParaRPr lang="en-US" dirty="0"/>
          </a:p>
        </p:txBody>
      </p:sp>
    </p:spTree>
    <p:extLst>
      <p:ext uri="{BB962C8B-B14F-4D97-AF65-F5344CB8AC3E}">
        <p14:creationId xmlns:p14="http://schemas.microsoft.com/office/powerpoint/2010/main" val="325369712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23</a:t>
            </a:fld>
            <a:endParaRPr lang="en-US" dirty="0"/>
          </a:p>
        </p:txBody>
      </p:sp>
    </p:spTree>
    <p:extLst>
      <p:ext uri="{BB962C8B-B14F-4D97-AF65-F5344CB8AC3E}">
        <p14:creationId xmlns:p14="http://schemas.microsoft.com/office/powerpoint/2010/main" val="357650841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24</a:t>
            </a:fld>
            <a:endParaRPr lang="en-US" dirty="0"/>
          </a:p>
        </p:txBody>
      </p:sp>
    </p:spTree>
    <p:extLst>
      <p:ext uri="{BB962C8B-B14F-4D97-AF65-F5344CB8AC3E}">
        <p14:creationId xmlns:p14="http://schemas.microsoft.com/office/powerpoint/2010/main" val="282925788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25</a:t>
            </a:fld>
            <a:endParaRPr lang="en-US" dirty="0"/>
          </a:p>
        </p:txBody>
      </p:sp>
    </p:spTree>
    <p:extLst>
      <p:ext uri="{BB962C8B-B14F-4D97-AF65-F5344CB8AC3E}">
        <p14:creationId xmlns:p14="http://schemas.microsoft.com/office/powerpoint/2010/main" val="588894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26</a:t>
            </a:fld>
            <a:endParaRPr lang="en-US" dirty="0"/>
          </a:p>
        </p:txBody>
      </p:sp>
    </p:spTree>
    <p:extLst>
      <p:ext uri="{BB962C8B-B14F-4D97-AF65-F5344CB8AC3E}">
        <p14:creationId xmlns:p14="http://schemas.microsoft.com/office/powerpoint/2010/main" val="45608762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27</a:t>
            </a:fld>
            <a:endParaRPr lang="en-US" dirty="0"/>
          </a:p>
        </p:txBody>
      </p:sp>
    </p:spTree>
    <p:extLst>
      <p:ext uri="{BB962C8B-B14F-4D97-AF65-F5344CB8AC3E}">
        <p14:creationId xmlns:p14="http://schemas.microsoft.com/office/powerpoint/2010/main" val="946956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28</a:t>
            </a:fld>
            <a:endParaRPr lang="en-US" dirty="0"/>
          </a:p>
        </p:txBody>
      </p:sp>
    </p:spTree>
    <p:extLst>
      <p:ext uri="{BB962C8B-B14F-4D97-AF65-F5344CB8AC3E}">
        <p14:creationId xmlns:p14="http://schemas.microsoft.com/office/powerpoint/2010/main" val="394461411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29</a:t>
            </a:fld>
            <a:endParaRPr lang="en-US" dirty="0"/>
          </a:p>
        </p:txBody>
      </p:sp>
    </p:spTree>
    <p:extLst>
      <p:ext uri="{BB962C8B-B14F-4D97-AF65-F5344CB8AC3E}">
        <p14:creationId xmlns:p14="http://schemas.microsoft.com/office/powerpoint/2010/main" val="326172391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a:t>
            </a:fld>
            <a:endParaRPr lang="en-US" dirty="0"/>
          </a:p>
        </p:txBody>
      </p:sp>
    </p:spTree>
    <p:extLst>
      <p:ext uri="{BB962C8B-B14F-4D97-AF65-F5344CB8AC3E}">
        <p14:creationId xmlns:p14="http://schemas.microsoft.com/office/powerpoint/2010/main" val="94953581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30</a:t>
            </a:fld>
            <a:endParaRPr lang="en-US" dirty="0"/>
          </a:p>
        </p:txBody>
      </p:sp>
    </p:spTree>
    <p:extLst>
      <p:ext uri="{BB962C8B-B14F-4D97-AF65-F5344CB8AC3E}">
        <p14:creationId xmlns:p14="http://schemas.microsoft.com/office/powerpoint/2010/main" val="203604277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31</a:t>
            </a:fld>
            <a:endParaRPr lang="en-US" dirty="0"/>
          </a:p>
        </p:txBody>
      </p:sp>
    </p:spTree>
    <p:extLst>
      <p:ext uri="{BB962C8B-B14F-4D97-AF65-F5344CB8AC3E}">
        <p14:creationId xmlns:p14="http://schemas.microsoft.com/office/powerpoint/2010/main" val="32328496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32</a:t>
            </a:fld>
            <a:endParaRPr lang="en-US" dirty="0"/>
          </a:p>
        </p:txBody>
      </p:sp>
    </p:spTree>
    <p:extLst>
      <p:ext uri="{BB962C8B-B14F-4D97-AF65-F5344CB8AC3E}">
        <p14:creationId xmlns:p14="http://schemas.microsoft.com/office/powerpoint/2010/main" val="132343677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33</a:t>
            </a:fld>
            <a:endParaRPr lang="en-US" dirty="0"/>
          </a:p>
        </p:txBody>
      </p:sp>
    </p:spTree>
    <p:extLst>
      <p:ext uri="{BB962C8B-B14F-4D97-AF65-F5344CB8AC3E}">
        <p14:creationId xmlns:p14="http://schemas.microsoft.com/office/powerpoint/2010/main" val="91517711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34</a:t>
            </a:fld>
            <a:endParaRPr lang="en-US" dirty="0"/>
          </a:p>
        </p:txBody>
      </p:sp>
    </p:spTree>
    <p:extLst>
      <p:ext uri="{BB962C8B-B14F-4D97-AF65-F5344CB8AC3E}">
        <p14:creationId xmlns:p14="http://schemas.microsoft.com/office/powerpoint/2010/main" val="5610741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35</a:t>
            </a:fld>
            <a:endParaRPr lang="en-US" dirty="0"/>
          </a:p>
        </p:txBody>
      </p:sp>
    </p:spTree>
    <p:extLst>
      <p:ext uri="{BB962C8B-B14F-4D97-AF65-F5344CB8AC3E}">
        <p14:creationId xmlns:p14="http://schemas.microsoft.com/office/powerpoint/2010/main" val="290693076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36</a:t>
            </a:fld>
            <a:endParaRPr lang="en-US" dirty="0"/>
          </a:p>
        </p:txBody>
      </p:sp>
    </p:spTree>
    <p:extLst>
      <p:ext uri="{BB962C8B-B14F-4D97-AF65-F5344CB8AC3E}">
        <p14:creationId xmlns:p14="http://schemas.microsoft.com/office/powerpoint/2010/main" val="85132339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37</a:t>
            </a:fld>
            <a:endParaRPr lang="en-US" dirty="0"/>
          </a:p>
        </p:txBody>
      </p:sp>
    </p:spTree>
    <p:extLst>
      <p:ext uri="{BB962C8B-B14F-4D97-AF65-F5344CB8AC3E}">
        <p14:creationId xmlns:p14="http://schemas.microsoft.com/office/powerpoint/2010/main" val="23960586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38</a:t>
            </a:fld>
            <a:endParaRPr lang="en-US" dirty="0"/>
          </a:p>
        </p:txBody>
      </p:sp>
    </p:spTree>
    <p:extLst>
      <p:ext uri="{BB962C8B-B14F-4D97-AF65-F5344CB8AC3E}">
        <p14:creationId xmlns:p14="http://schemas.microsoft.com/office/powerpoint/2010/main" val="7230185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39</a:t>
            </a:fld>
            <a:endParaRPr lang="en-US" dirty="0"/>
          </a:p>
        </p:txBody>
      </p:sp>
    </p:spTree>
    <p:extLst>
      <p:ext uri="{BB962C8B-B14F-4D97-AF65-F5344CB8AC3E}">
        <p14:creationId xmlns:p14="http://schemas.microsoft.com/office/powerpoint/2010/main" val="28877077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a:t>
            </a:fld>
            <a:endParaRPr lang="en-US" dirty="0"/>
          </a:p>
        </p:txBody>
      </p:sp>
    </p:spTree>
    <p:extLst>
      <p:ext uri="{BB962C8B-B14F-4D97-AF65-F5344CB8AC3E}">
        <p14:creationId xmlns:p14="http://schemas.microsoft.com/office/powerpoint/2010/main" val="26016278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40</a:t>
            </a:fld>
            <a:endParaRPr lang="en-US" dirty="0"/>
          </a:p>
        </p:txBody>
      </p:sp>
    </p:spTree>
    <p:extLst>
      <p:ext uri="{BB962C8B-B14F-4D97-AF65-F5344CB8AC3E}">
        <p14:creationId xmlns:p14="http://schemas.microsoft.com/office/powerpoint/2010/main" val="382826264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41</a:t>
            </a:fld>
            <a:endParaRPr lang="en-US" dirty="0"/>
          </a:p>
        </p:txBody>
      </p:sp>
    </p:spTree>
    <p:extLst>
      <p:ext uri="{BB962C8B-B14F-4D97-AF65-F5344CB8AC3E}">
        <p14:creationId xmlns:p14="http://schemas.microsoft.com/office/powerpoint/2010/main" val="4017345368"/>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42</a:t>
            </a:fld>
            <a:endParaRPr lang="en-US" dirty="0"/>
          </a:p>
        </p:txBody>
      </p:sp>
    </p:spTree>
    <p:extLst>
      <p:ext uri="{BB962C8B-B14F-4D97-AF65-F5344CB8AC3E}">
        <p14:creationId xmlns:p14="http://schemas.microsoft.com/office/powerpoint/2010/main" val="402385226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43</a:t>
            </a:fld>
            <a:endParaRPr lang="en-US" dirty="0"/>
          </a:p>
        </p:txBody>
      </p:sp>
    </p:spTree>
    <p:extLst>
      <p:ext uri="{BB962C8B-B14F-4D97-AF65-F5344CB8AC3E}">
        <p14:creationId xmlns:p14="http://schemas.microsoft.com/office/powerpoint/2010/main" val="195648011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44</a:t>
            </a:fld>
            <a:endParaRPr lang="en-US" dirty="0"/>
          </a:p>
        </p:txBody>
      </p:sp>
    </p:spTree>
    <p:extLst>
      <p:ext uri="{BB962C8B-B14F-4D97-AF65-F5344CB8AC3E}">
        <p14:creationId xmlns:p14="http://schemas.microsoft.com/office/powerpoint/2010/main" val="369155663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45</a:t>
            </a:fld>
            <a:endParaRPr lang="en-US" dirty="0"/>
          </a:p>
        </p:txBody>
      </p:sp>
    </p:spTree>
    <p:extLst>
      <p:ext uri="{BB962C8B-B14F-4D97-AF65-F5344CB8AC3E}">
        <p14:creationId xmlns:p14="http://schemas.microsoft.com/office/powerpoint/2010/main" val="170062867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46</a:t>
            </a:fld>
            <a:endParaRPr lang="en-US" dirty="0"/>
          </a:p>
        </p:txBody>
      </p:sp>
    </p:spTree>
    <p:extLst>
      <p:ext uri="{BB962C8B-B14F-4D97-AF65-F5344CB8AC3E}">
        <p14:creationId xmlns:p14="http://schemas.microsoft.com/office/powerpoint/2010/main" val="23599790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47</a:t>
            </a:fld>
            <a:endParaRPr lang="en-US" dirty="0"/>
          </a:p>
        </p:txBody>
      </p:sp>
    </p:spTree>
    <p:extLst>
      <p:ext uri="{BB962C8B-B14F-4D97-AF65-F5344CB8AC3E}">
        <p14:creationId xmlns:p14="http://schemas.microsoft.com/office/powerpoint/2010/main" val="210720888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48</a:t>
            </a:fld>
            <a:endParaRPr lang="en-US" dirty="0"/>
          </a:p>
        </p:txBody>
      </p:sp>
    </p:spTree>
    <p:extLst>
      <p:ext uri="{BB962C8B-B14F-4D97-AF65-F5344CB8AC3E}">
        <p14:creationId xmlns:p14="http://schemas.microsoft.com/office/powerpoint/2010/main" val="25964007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49</a:t>
            </a:fld>
            <a:endParaRPr lang="en-US" dirty="0"/>
          </a:p>
        </p:txBody>
      </p:sp>
    </p:spTree>
    <p:extLst>
      <p:ext uri="{BB962C8B-B14F-4D97-AF65-F5344CB8AC3E}">
        <p14:creationId xmlns:p14="http://schemas.microsoft.com/office/powerpoint/2010/main" val="5777562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5</a:t>
            </a:fld>
            <a:endParaRPr lang="en-US" dirty="0"/>
          </a:p>
        </p:txBody>
      </p:sp>
    </p:spTree>
    <p:extLst>
      <p:ext uri="{BB962C8B-B14F-4D97-AF65-F5344CB8AC3E}">
        <p14:creationId xmlns:p14="http://schemas.microsoft.com/office/powerpoint/2010/main" val="1048411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6</a:t>
            </a:fld>
            <a:endParaRPr lang="en-US" dirty="0"/>
          </a:p>
        </p:txBody>
      </p:sp>
    </p:spTree>
    <p:extLst>
      <p:ext uri="{BB962C8B-B14F-4D97-AF65-F5344CB8AC3E}">
        <p14:creationId xmlns:p14="http://schemas.microsoft.com/office/powerpoint/2010/main" val="40462013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7</a:t>
            </a:fld>
            <a:endParaRPr lang="en-US" dirty="0"/>
          </a:p>
        </p:txBody>
      </p:sp>
    </p:spTree>
    <p:extLst>
      <p:ext uri="{BB962C8B-B14F-4D97-AF65-F5344CB8AC3E}">
        <p14:creationId xmlns:p14="http://schemas.microsoft.com/office/powerpoint/2010/main" val="16279989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8</a:t>
            </a:fld>
            <a:endParaRPr lang="en-US" dirty="0"/>
          </a:p>
        </p:txBody>
      </p:sp>
    </p:spTree>
    <p:extLst>
      <p:ext uri="{BB962C8B-B14F-4D97-AF65-F5344CB8AC3E}">
        <p14:creationId xmlns:p14="http://schemas.microsoft.com/office/powerpoint/2010/main" val="83991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000EEB-8338-48D7-8EE8-EE0082EF7602}" type="slidenum">
              <a:rPr lang="en-US" smtClean="0"/>
              <a:t>9</a:t>
            </a:fld>
            <a:endParaRPr lang="en-US" dirty="0"/>
          </a:p>
        </p:txBody>
      </p:sp>
    </p:spTree>
    <p:extLst>
      <p:ext uri="{BB962C8B-B14F-4D97-AF65-F5344CB8AC3E}">
        <p14:creationId xmlns:p14="http://schemas.microsoft.com/office/powerpoint/2010/main" val="497140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154955" y="1447800"/>
            <a:ext cx="8825658" cy="3329581"/>
          </a:xfrm>
        </p:spPr>
        <p:txBody>
          <a:bodyPr anchor="b"/>
          <a:lstStyle>
            <a:lvl1pPr>
              <a:defRPr sz="7200"/>
            </a:lvl1pPr>
          </a:lstStyle>
          <a:p>
            <a:r>
              <a:rPr lang="en-US"/>
              <a:t>Click to edit Master title style</a:t>
            </a:r>
            <a:endParaRPr lang="en-US" dirty="0"/>
          </a:p>
        </p:txBody>
      </p:sp>
      <p:sp>
        <p:nvSpPr>
          <p:cNvPr id="3" name="Subtitle 2"/>
          <p:cNvSpPr>
            <a:spLocks noGrp="1"/>
          </p:cNvSpPr>
          <p:nvPr>
            <p:ph type="subTitle" idx="1"/>
          </p:nvPr>
        </p:nvSpPr>
        <p:spPr>
          <a:xfrm>
            <a:off x="1154955" y="4777380"/>
            <a:ext cx="8825658" cy="861420"/>
          </a:xfrm>
        </p:spPr>
        <p:txBody>
          <a:bodyPr anchor="t"/>
          <a:lstStyle>
            <a:lvl1pPr marL="0" indent="0" algn="l">
              <a:buNone/>
              <a:defRPr cap="all">
                <a:solidFill>
                  <a:schemeClr val="accent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C97B0EF9-32E0-4060-A418-9E651A247BA7}"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6" y="4800587"/>
            <a:ext cx="8825657"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154955" y="685800"/>
            <a:ext cx="8825658" cy="3640666"/>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6" y="5367325"/>
            <a:ext cx="8825656"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D43B5D6-98A0-4ED3-8FB3-2953B2E547D6}"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8825659" cy="1981200"/>
          </a:xfrm>
        </p:spPr>
        <p:txBody>
          <a:bodyPr/>
          <a:lstStyle>
            <a:lvl1pPr>
              <a:defRPr sz="4800"/>
            </a:lvl1pPr>
          </a:lstStyle>
          <a:p>
            <a:r>
              <a:rPr lang="en-US"/>
              <a:t>Click to edit Master title style</a:t>
            </a:r>
            <a:endParaRPr lang="en-US" dirty="0"/>
          </a:p>
        </p:txBody>
      </p:sp>
      <p:sp>
        <p:nvSpPr>
          <p:cNvPr id="8" name="Text Placeholder 3"/>
          <p:cNvSpPr>
            <a:spLocks noGrp="1"/>
          </p:cNvSpPr>
          <p:nvPr>
            <p:ph type="body" sz="half" idx="2"/>
          </p:nvPr>
        </p:nvSpPr>
        <p:spPr>
          <a:xfrm>
            <a:off x="1154954" y="3657600"/>
            <a:ext cx="8825659" cy="23622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EC83DD6E-D418-47E3-83A7-260A28F2455B}"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2323374"/>
          </a:xfrm>
        </p:spPr>
        <p:txBody>
          <a:bodyPr/>
          <a:lstStyle>
            <a:lvl1pPr>
              <a:defRPr sz="4800"/>
            </a:lvl1pPr>
          </a:lstStyle>
          <a:p>
            <a:r>
              <a:rPr lang="en-US"/>
              <a:t>Click to edit Master title style</a:t>
            </a:r>
            <a:endParaRPr lang="en-US" dirty="0"/>
          </a:p>
        </p:txBody>
      </p:sp>
      <p:sp>
        <p:nvSpPr>
          <p:cNvPr id="14" name="Text Placeholder 3"/>
          <p:cNvSpPr>
            <a:spLocks noGrp="1"/>
          </p:cNvSpPr>
          <p:nvPr>
            <p:ph type="body" sz="half" idx="13"/>
          </p:nvPr>
        </p:nvSpPr>
        <p:spPr>
          <a:xfrm>
            <a:off x="1930400" y="3771174"/>
            <a:ext cx="7279649" cy="342174"/>
          </a:xfrm>
        </p:spPr>
        <p:txBody>
          <a:bodyPr anchor="t">
            <a:normAutofit/>
          </a:bodyPr>
          <a:lstStyle>
            <a:lvl1pPr marL="0" indent="0">
              <a:buNone/>
              <a:defRPr lang="en-US" sz="1400" b="0" i="0" kern="1200" cap="small" dirty="0">
                <a:solidFill>
                  <a:schemeClr val="accent1"/>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0" name="Text Placeholder 3"/>
          <p:cNvSpPr>
            <a:spLocks noGrp="1"/>
          </p:cNvSpPr>
          <p:nvPr>
            <p:ph type="body" sz="half" idx="2"/>
          </p:nvPr>
        </p:nvSpPr>
        <p:spPr>
          <a:xfrm>
            <a:off x="1154954" y="4350657"/>
            <a:ext cx="8825659" cy="16764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00364B22-215E-4A5F-8C3F-22D36CB3FA72}"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
        <p:nvSpPr>
          <p:cNvPr id="9" name="TextBox 8"/>
          <p:cNvSpPr txBox="1"/>
          <p:nvPr/>
        </p:nvSpPr>
        <p:spPr>
          <a:xfrm>
            <a:off x="898295" y="971253"/>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
        <p:nvSpPr>
          <p:cNvPr id="13" name="TextBox 12"/>
          <p:cNvSpPr txBox="1"/>
          <p:nvPr/>
        </p:nvSpPr>
        <p:spPr>
          <a:xfrm>
            <a:off x="9330490" y="2613787"/>
            <a:ext cx="801912" cy="1969770"/>
          </a:xfrm>
          <a:prstGeom prst="rect">
            <a:avLst/>
          </a:prstGeom>
          <a:noFill/>
        </p:spPr>
        <p:txBody>
          <a:bodyPr wrap="square" rtlCol="0">
            <a:spAutoFit/>
          </a:bodyPr>
          <a:lstStyle>
            <a:defPPr>
              <a:defRPr lang="en-US"/>
            </a:defPPr>
            <a:lvl1pPr algn="r">
              <a:defRPr sz="12200" b="0" i="0">
                <a:solidFill>
                  <a:schemeClr val="accent1"/>
                </a:solidFill>
                <a:latin typeface="Arial"/>
                <a:ea typeface="+mj-ea"/>
                <a:cs typeface="+mj-cs"/>
              </a:defRPr>
            </a:lvl1pPr>
          </a:lstStyle>
          <a:p>
            <a:pPr lvl="0"/>
            <a:r>
              <a:rPr lang="en-US" dirty="0"/>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54954" y="3124201"/>
            <a:ext cx="8825660" cy="1653180"/>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4" y="4777381"/>
            <a:ext cx="8825659" cy="860400"/>
          </a:xfrm>
        </p:spPr>
        <p:txBody>
          <a:bodyPr anchor="t"/>
          <a:lstStyle>
            <a:lvl1pPr marL="0" indent="0" algn="l">
              <a:buNone/>
              <a:defRPr sz="2000" cap="none">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A7102DE-0392-4D54-999C-A58F04BE9D0B}"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32947" y="1981200"/>
            <a:ext cx="2946866"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6" name="Text Placeholder 3"/>
          <p:cNvSpPr>
            <a:spLocks noGrp="1"/>
          </p:cNvSpPr>
          <p:nvPr>
            <p:ph type="body" sz="half" idx="15"/>
          </p:nvPr>
        </p:nvSpPr>
        <p:spPr>
          <a:xfrm>
            <a:off x="652463" y="2667000"/>
            <a:ext cx="2927350"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3659" y="1981200"/>
            <a:ext cx="2936241"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9" name="Text Placeholder 3"/>
          <p:cNvSpPr>
            <a:spLocks noGrp="1"/>
          </p:cNvSpPr>
          <p:nvPr>
            <p:ph type="body" sz="half" idx="16"/>
          </p:nvPr>
        </p:nvSpPr>
        <p:spPr>
          <a:xfrm>
            <a:off x="3873106" y="2667000"/>
            <a:ext cx="2946794"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1981200"/>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0" name="Text Placeholder 3"/>
          <p:cNvSpPr>
            <a:spLocks noGrp="1"/>
          </p:cNvSpPr>
          <p:nvPr>
            <p:ph type="body" sz="half" idx="17"/>
          </p:nvPr>
        </p:nvSpPr>
        <p:spPr>
          <a:xfrm>
            <a:off x="7124700" y="2667000"/>
            <a:ext cx="2932113" cy="3589338"/>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F270481B-86BA-44C7-A8AD-EE781A48395A}" type="datetime1">
              <a:rPr lang="en-US" smtClean="0"/>
              <a:t>11/30/2021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200"/>
            </a:lvl1pPr>
          </a:lstStyle>
          <a:p>
            <a:r>
              <a:rPr lang="en-US"/>
              <a:t>Click to edit Master title style</a:t>
            </a:r>
            <a:endParaRPr lang="en-US" dirty="0"/>
          </a:p>
        </p:txBody>
      </p:sp>
      <p:sp>
        <p:nvSpPr>
          <p:cNvPr id="3" name="Text Placeholder 2"/>
          <p:cNvSpPr>
            <a:spLocks noGrp="1"/>
          </p:cNvSpPr>
          <p:nvPr>
            <p:ph type="body" idx="1"/>
          </p:nvPr>
        </p:nvSpPr>
        <p:spPr>
          <a:xfrm>
            <a:off x="652463" y="4250949"/>
            <a:ext cx="2940050"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29" name="Picture Placeholder 2"/>
          <p:cNvSpPr>
            <a:spLocks noGrp="1" noChangeAspect="1"/>
          </p:cNvSpPr>
          <p:nvPr>
            <p:ph type="pic" idx="15"/>
          </p:nvPr>
        </p:nvSpPr>
        <p:spPr>
          <a:xfrm>
            <a:off x="652463" y="2209800"/>
            <a:ext cx="2940050"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2" name="Text Placeholder 3"/>
          <p:cNvSpPr>
            <a:spLocks noGrp="1"/>
          </p:cNvSpPr>
          <p:nvPr>
            <p:ph type="body" sz="half" idx="18"/>
          </p:nvPr>
        </p:nvSpPr>
        <p:spPr>
          <a:xfrm>
            <a:off x="652463" y="4827211"/>
            <a:ext cx="2940050"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Text Placeholder 4"/>
          <p:cNvSpPr>
            <a:spLocks noGrp="1"/>
          </p:cNvSpPr>
          <p:nvPr>
            <p:ph type="body" sz="quarter" idx="3"/>
          </p:nvPr>
        </p:nvSpPr>
        <p:spPr>
          <a:xfrm>
            <a:off x="3889375" y="4250949"/>
            <a:ext cx="2930525"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0" name="Picture Placeholder 2"/>
          <p:cNvSpPr>
            <a:spLocks noGrp="1" noChangeAspect="1"/>
          </p:cNvSpPr>
          <p:nvPr>
            <p:ph type="pic" idx="21"/>
          </p:nvPr>
        </p:nvSpPr>
        <p:spPr>
          <a:xfrm>
            <a:off x="3889374" y="2209800"/>
            <a:ext cx="2930525"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3" name="Text Placeholder 3"/>
          <p:cNvSpPr>
            <a:spLocks noGrp="1"/>
          </p:cNvSpPr>
          <p:nvPr>
            <p:ph type="body" sz="half" idx="19"/>
          </p:nvPr>
        </p:nvSpPr>
        <p:spPr>
          <a:xfrm>
            <a:off x="3888022" y="4827210"/>
            <a:ext cx="2934406"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14" name="Text Placeholder 4"/>
          <p:cNvSpPr>
            <a:spLocks noGrp="1"/>
          </p:cNvSpPr>
          <p:nvPr>
            <p:ph type="body" sz="quarter" idx="13"/>
          </p:nvPr>
        </p:nvSpPr>
        <p:spPr>
          <a:xfrm>
            <a:off x="7124700" y="4250949"/>
            <a:ext cx="2932113"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31" name="Picture Placeholder 2"/>
          <p:cNvSpPr>
            <a:spLocks noGrp="1" noChangeAspect="1"/>
          </p:cNvSpPr>
          <p:nvPr>
            <p:ph type="pic" idx="22"/>
          </p:nvPr>
        </p:nvSpPr>
        <p:spPr>
          <a:xfrm>
            <a:off x="7124699" y="2209800"/>
            <a:ext cx="2932113" cy="1524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20"/>
          </p:nvPr>
        </p:nvSpPr>
        <p:spPr>
          <a:xfrm>
            <a:off x="7124575" y="4827208"/>
            <a:ext cx="2935997" cy="65918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cxnSp>
        <p:nvCxnSpPr>
          <p:cNvPr id="17" name="Straight Connector 16"/>
          <p:cNvCxnSpPr/>
          <p:nvPr/>
        </p:nvCxnSpPr>
        <p:spPr>
          <a:xfrm>
            <a:off x="3726142" y="2133600"/>
            <a:ext cx="0" cy="3962400"/>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6962227" y="2133600"/>
            <a:ext cx="0" cy="3966882"/>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3"/>
          <p:cNvSpPr>
            <a:spLocks noGrp="1"/>
          </p:cNvSpPr>
          <p:nvPr>
            <p:ph type="dt" sz="half" idx="10"/>
          </p:nvPr>
        </p:nvSpPr>
        <p:spPr/>
        <p:txBody>
          <a:bodyPr/>
          <a:lstStyle/>
          <a:p>
            <a:fld id="{203C9911-727D-476A-BC66-EA65D5EF5165}" type="datetime1">
              <a:rPr lang="en-US" smtClean="0"/>
              <a:t>11/30/2021</a:t>
            </a:fld>
            <a:endParaRPr lang="en-US" dirty="0"/>
          </a:p>
        </p:txBody>
      </p:sp>
      <p:sp>
        <p:nvSpPr>
          <p:cNvPr id="4"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nchorCtr="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194486A9-00E3-45C3-9F82-14A9AFB1589D}"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304212" y="430213"/>
            <a:ext cx="1752601" cy="5826125"/>
          </a:xfrm>
        </p:spPr>
        <p:txBody>
          <a:bodyPr vert="eaVert" anchor="b" anchorCtr="0"/>
          <a:lstStyle/>
          <a:p>
            <a:r>
              <a:rPr lang="en-US"/>
              <a:t>Click to edit Master title style</a:t>
            </a:r>
            <a:endParaRPr lang="en-US" dirty="0"/>
          </a:p>
        </p:txBody>
      </p:sp>
      <p:sp>
        <p:nvSpPr>
          <p:cNvPr id="3" name="Vertical Text Placeholder 2"/>
          <p:cNvSpPr>
            <a:spLocks noGrp="1"/>
          </p:cNvSpPr>
          <p:nvPr>
            <p:ph type="body" orient="vert" idx="1"/>
          </p:nvPr>
        </p:nvSpPr>
        <p:spPr>
          <a:xfrm>
            <a:off x="652463" y="887414"/>
            <a:ext cx="7423149" cy="536892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858B657F-D8FB-4D1A-B941-784CB63B112B}"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E56FE1EB-4811-4436-B5B9-02412143141D}"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54956" y="2861733"/>
            <a:ext cx="8825657" cy="1915647"/>
          </a:xfrm>
        </p:spPr>
        <p:txBody>
          <a:bodyPr anchor="b"/>
          <a:lstStyle>
            <a:lvl1pPr algn="l">
              <a:defRPr sz="4000" b="0" cap="none"/>
            </a:lvl1pPr>
          </a:lstStyle>
          <a:p>
            <a:r>
              <a:rPr lang="en-US"/>
              <a:t>Click to edit Master title style</a:t>
            </a:r>
            <a:endParaRPr lang="en-US" dirty="0"/>
          </a:p>
        </p:txBody>
      </p:sp>
      <p:sp>
        <p:nvSpPr>
          <p:cNvPr id="3" name="Text Placeholder 2"/>
          <p:cNvSpPr>
            <a:spLocks noGrp="1"/>
          </p:cNvSpPr>
          <p:nvPr>
            <p:ph type="body" idx="1"/>
          </p:nvPr>
        </p:nvSpPr>
        <p:spPr>
          <a:xfrm>
            <a:off x="1154955" y="4777381"/>
            <a:ext cx="8825658" cy="860400"/>
          </a:xfrm>
        </p:spPr>
        <p:txBody>
          <a:bodyPr anchor="t"/>
          <a:lstStyle>
            <a:lvl1pPr marL="0" indent="0" algn="l">
              <a:buNone/>
              <a:defRPr sz="2000" cap="all">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5607F29-BD53-4339-BEBE-5E2924A4D844}" type="datetime1">
              <a:rPr lang="en-US" smtClean="0"/>
              <a:t>11/30/2021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03312" y="2060575"/>
            <a:ext cx="4396339" cy="4195763"/>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654493" y="2056092"/>
            <a:ext cx="4396341" cy="4200245"/>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DCB31F5-70C8-4A79-B2E0-4CD1C934A5EC}"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103313" y="1905000"/>
            <a:ext cx="4396338"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03312"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654495" y="1905000"/>
            <a:ext cx="439633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5654495" y="2514600"/>
            <a:ext cx="4396339" cy="3741738"/>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F946DFA-6F20-46DC-857B-41B0987A87AA}" type="datetime1">
              <a:rPr lang="en-US" smtClean="0"/>
              <a:t>11/30/2021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7" name="Date Placeholder 2"/>
          <p:cNvSpPr>
            <a:spLocks noGrp="1"/>
          </p:cNvSpPr>
          <p:nvPr>
            <p:ph type="dt" sz="half" idx="10"/>
          </p:nvPr>
        </p:nvSpPr>
        <p:spPr/>
        <p:txBody>
          <a:bodyPr/>
          <a:lstStyle/>
          <a:p>
            <a:fld id="{CFCEA696-795E-4797-BBDB-09B4F8F028D1}" type="datetime1">
              <a:rPr lang="en-US" smtClean="0"/>
              <a:t>11/30/2021</a:t>
            </a:fld>
            <a:endParaRPr lang="en-US" dirty="0"/>
          </a:p>
        </p:txBody>
      </p:sp>
      <p:sp>
        <p:nvSpPr>
          <p:cNvPr id="5" name="Footer Placeholder 3"/>
          <p:cNvSpPr>
            <a:spLocks noGrp="1"/>
          </p:cNvSpPr>
          <p:nvPr>
            <p:ph type="ftr" sz="quarter" idx="11"/>
          </p:nvPr>
        </p:nvSpPr>
        <p:spPr/>
        <p:txBody>
          <a:bodyPr/>
          <a:lstStyle/>
          <a:p>
            <a:endParaRPr lang="en-US" dirty="0"/>
          </a:p>
        </p:txBody>
      </p:sp>
      <p:sp>
        <p:nvSpPr>
          <p:cNvPr id="6" name="Slide Number Placeholder 4"/>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7" name="Date Placeholder 1"/>
          <p:cNvSpPr>
            <a:spLocks noGrp="1"/>
          </p:cNvSpPr>
          <p:nvPr>
            <p:ph type="dt" sz="half" idx="10"/>
          </p:nvPr>
        </p:nvSpPr>
        <p:spPr/>
        <p:txBody>
          <a:bodyPr/>
          <a:lstStyle/>
          <a:p>
            <a:fld id="{C17B40E1-69BE-4A64-AF0F-C789C55DD9B3}" type="datetime1">
              <a:rPr lang="en-US" smtClean="0"/>
              <a:t>11/30/2021</a:t>
            </a:fld>
            <a:endParaRPr lang="en-US" dirty="0"/>
          </a:p>
        </p:txBody>
      </p:sp>
      <p:sp>
        <p:nvSpPr>
          <p:cNvPr id="5" name="Footer Placeholder 2"/>
          <p:cNvSpPr>
            <a:spLocks noGrp="1"/>
          </p:cNvSpPr>
          <p:nvPr>
            <p:ph type="ftr" sz="quarter" idx="11"/>
          </p:nvPr>
        </p:nvSpPr>
        <p:spPr/>
        <p:txBody>
          <a:bodyPr/>
          <a:lstStyle/>
          <a:p>
            <a:endParaRPr lang="en-US" dirty="0"/>
          </a:p>
        </p:txBody>
      </p:sp>
      <p:sp>
        <p:nvSpPr>
          <p:cNvPr id="6" name="Slide Number Placeholder 3"/>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4954" y="1447800"/>
            <a:ext cx="3401064" cy="1447800"/>
          </a:xfrm>
        </p:spPr>
        <p:txBody>
          <a:bodyPr anchor="b"/>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4784616" y="1447800"/>
            <a:ext cx="5195997" cy="45720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54954" y="3129280"/>
            <a:ext cx="3401063" cy="289559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7" name="Date Placeholder 4"/>
          <p:cNvSpPr>
            <a:spLocks noGrp="1"/>
          </p:cNvSpPr>
          <p:nvPr>
            <p:ph type="dt" sz="half" idx="10"/>
          </p:nvPr>
        </p:nvSpPr>
        <p:spPr/>
        <p:txBody>
          <a:bodyPr/>
          <a:lstStyle/>
          <a:p>
            <a:fld id="{87DE59F9-BE2B-42D9-8E45-187D4497D655}" type="datetime1">
              <a:rPr lang="en-US" smtClean="0"/>
              <a:t>11/30/2021</a:t>
            </a:fld>
            <a:endParaRPr lang="en-US" dirty="0"/>
          </a:p>
        </p:txBody>
      </p:sp>
      <p:sp>
        <p:nvSpPr>
          <p:cNvPr id="5" name="Footer Placeholder 5"/>
          <p:cNvSpPr>
            <a:spLocks noGrp="1"/>
          </p:cNvSpPr>
          <p:nvPr>
            <p:ph type="ftr" sz="quarter" idx="11"/>
          </p:nvPr>
        </p:nvSpPr>
        <p:spPr/>
        <p:txBody>
          <a:bodyPr/>
          <a:lstStyle/>
          <a:p>
            <a:endParaRPr lang="en-US" dirty="0"/>
          </a:p>
        </p:txBody>
      </p:sp>
      <p:sp>
        <p:nvSpPr>
          <p:cNvPr id="6"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53907" y="1854192"/>
            <a:ext cx="5092906" cy="1574808"/>
          </a:xfrm>
        </p:spPr>
        <p:txBody>
          <a:bodyPr anchor="b">
            <a:normAutofit/>
          </a:bodyPr>
          <a:lstStyle>
            <a:lvl1pPr algn="l">
              <a:defRPr sz="36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6949546" y="1143000"/>
            <a:ext cx="3200400"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54954" y="3657600"/>
            <a:ext cx="5084979" cy="137160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47B7206-726C-4D10-AAB6-95F745A251EA}" type="datetime1">
              <a:rPr lang="en-US" smtClean="0"/>
              <a:t>11/30/2021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21" Type="http://schemas.openxmlformats.org/officeDocument/2006/relationships/image" Target="../media/image4.png"/><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5.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8" name="Picture 7"/>
          <p:cNvPicPr>
            <a:picLocks noChangeAspect="1"/>
          </p:cNvPicPr>
          <p:nvPr/>
        </p:nvPicPr>
        <p:blipFill rotWithShape="1">
          <a:blip r:embed="rId19">
            <a:extLst>
              <a:ext uri="{28A0092B-C50C-407E-A947-70E740481C1C}">
                <a14:useLocalDpi xmlns:a14="http://schemas.microsoft.com/office/drawing/2010/main"/>
              </a:ext>
            </a:extLst>
          </a:blip>
          <a:srcRect l="3613"/>
          <a:stretch/>
        </p:blipFill>
        <p:spPr>
          <a:xfrm>
            <a:off x="0" y="2669685"/>
            <a:ext cx="4037012" cy="4188315"/>
          </a:xfrm>
          <a:prstGeom prst="rect">
            <a:avLst/>
          </a:prstGeom>
        </p:spPr>
      </p:pic>
      <p:pic>
        <p:nvPicPr>
          <p:cNvPr id="7" name="Picture 6"/>
          <p:cNvPicPr>
            <a:picLocks noChangeAspect="1"/>
          </p:cNvPicPr>
          <p:nvPr/>
        </p:nvPicPr>
        <p:blipFill rotWithShape="1">
          <a:blip r:embed="rId20">
            <a:extLst>
              <a:ext uri="{28A0092B-C50C-407E-A947-70E740481C1C}">
                <a14:useLocalDpi xmlns:a14="http://schemas.microsoft.com/office/drawing/2010/main"/>
              </a:ext>
            </a:extLst>
          </a:blip>
          <a:srcRect l="35640"/>
          <a:stretch/>
        </p:blipFill>
        <p:spPr>
          <a:xfrm>
            <a:off x="0" y="2892347"/>
            <a:ext cx="1522412" cy="2365453"/>
          </a:xfrm>
          <a:prstGeom prst="rect">
            <a:avLst/>
          </a:prstGeom>
        </p:spPr>
      </p:pic>
      <p:sp>
        <p:nvSpPr>
          <p:cNvPr id="16" name="Oval 15"/>
          <p:cNvSpPr/>
          <p:nvPr/>
        </p:nvSpPr>
        <p:spPr>
          <a:xfrm>
            <a:off x="8609012" y="1676400"/>
            <a:ext cx="2819400" cy="2819400"/>
          </a:xfrm>
          <a:prstGeom prst="ellipse">
            <a:avLst/>
          </a:prstGeom>
          <a:gradFill flip="none" rotWithShape="1">
            <a:gsLst>
              <a:gs pos="0">
                <a:schemeClr val="bg2">
                  <a:lumMod val="40000"/>
                  <a:lumOff val="60000"/>
                  <a:alpha val="7000"/>
                </a:schemeClr>
              </a:gs>
              <a:gs pos="69000">
                <a:schemeClr val="bg2">
                  <a:lumMod val="40000"/>
                  <a:lumOff val="60000"/>
                  <a:alpha val="0"/>
                </a:schemeClr>
              </a:gs>
              <a:gs pos="36000">
                <a:schemeClr val="bg2">
                  <a:lumMod val="40000"/>
                  <a:lumOff val="6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pic>
        <p:nvPicPr>
          <p:cNvPr id="9" name="Picture 8"/>
          <p:cNvPicPr>
            <a:picLocks noChangeAspect="1"/>
          </p:cNvPicPr>
          <p:nvPr/>
        </p:nvPicPr>
        <p:blipFill rotWithShape="1">
          <a:blip r:embed="rId21">
            <a:extLst>
              <a:ext uri="{28A0092B-C50C-407E-A947-70E740481C1C}">
                <a14:useLocalDpi xmlns:a14="http://schemas.microsoft.com/office/drawing/2010/main"/>
              </a:ext>
            </a:extLst>
          </a:blip>
          <a:srcRect t="28813"/>
          <a:stretch/>
        </p:blipFill>
        <p:spPr>
          <a:xfrm>
            <a:off x="7999412" y="0"/>
            <a:ext cx="1603387" cy="1141407"/>
          </a:xfrm>
          <a:prstGeom prst="rect">
            <a:avLst/>
          </a:prstGeom>
        </p:spPr>
      </p:pic>
      <p:pic>
        <p:nvPicPr>
          <p:cNvPr id="10" name="Picture 9"/>
          <p:cNvPicPr>
            <a:picLocks noChangeAspect="1"/>
          </p:cNvPicPr>
          <p:nvPr/>
        </p:nvPicPr>
        <p:blipFill rotWithShape="1">
          <a:blip r:embed="rId22">
            <a:extLst>
              <a:ext uri="{28A0092B-C50C-407E-A947-70E740481C1C}">
                <a14:useLocalDpi xmlns:a14="http://schemas.microsoft.com/office/drawing/2010/main"/>
              </a:ext>
            </a:extLst>
          </a:blip>
          <a:srcRect b="23320"/>
          <a:stretch/>
        </p:blipFill>
        <p:spPr>
          <a:xfrm>
            <a:off x="8609012" y="6096000"/>
            <a:ext cx="993734" cy="762000"/>
          </a:xfrm>
          <a:prstGeom prst="rect">
            <a:avLst/>
          </a:prstGeom>
        </p:spPr>
      </p:pic>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Title Placeholder 1"/>
          <p:cNvSpPr>
            <a:spLocks noGrp="1"/>
          </p:cNvSpPr>
          <p:nvPr>
            <p:ph type="title"/>
          </p:nvPr>
        </p:nvSpPr>
        <p:spPr>
          <a:xfrm>
            <a:off x="646111" y="452718"/>
            <a:ext cx="9404723" cy="1400530"/>
          </a:xfrm>
          <a:prstGeom prst="rect">
            <a:avLst/>
          </a:prstGeom>
        </p:spPr>
        <p:txBody>
          <a:bodyPr vert="horz" lIns="91440" tIns="45720" rIns="91440" bIns="45720" rtlCol="0" anchor="t">
            <a:noAutofit/>
          </a:bodyPr>
          <a:lstStyle/>
          <a:p>
            <a:r>
              <a:rPr lang="en-US"/>
              <a:t>Click to edit Master title style</a:t>
            </a:r>
            <a:endParaRPr lang="en-US" dirty="0"/>
          </a:p>
        </p:txBody>
      </p:sp>
      <p:sp>
        <p:nvSpPr>
          <p:cNvPr id="3" name="Text Placeholder 2"/>
          <p:cNvSpPr>
            <a:spLocks noGrp="1"/>
          </p:cNvSpPr>
          <p:nvPr>
            <p:ph type="body" idx="1"/>
          </p:nvPr>
        </p:nvSpPr>
        <p:spPr>
          <a:xfrm>
            <a:off x="1103312" y="2052918"/>
            <a:ext cx="8946541" cy="4195481"/>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rot="5400000">
            <a:off x="10155639" y="1790701"/>
            <a:ext cx="990599" cy="304799"/>
          </a:xfrm>
          <a:prstGeom prst="rect">
            <a:avLst/>
          </a:prstGeom>
        </p:spPr>
        <p:txBody>
          <a:bodyPr vert="horz" lIns="91440" tIns="45720" rIns="91440" bIns="45720" rtlCol="0" anchor="t"/>
          <a:lstStyle>
            <a:lvl1pPr algn="l">
              <a:defRPr sz="1100" b="0" i="0">
                <a:solidFill>
                  <a:schemeClr val="tx1">
                    <a:tint val="75000"/>
                    <a:alpha val="60000"/>
                  </a:schemeClr>
                </a:solidFill>
              </a:defRPr>
            </a:lvl1pPr>
          </a:lstStyle>
          <a:p>
            <a:fld id="{F5FC192F-1A97-4163-A5C0-0FF411EF30FD}" type="datetime1">
              <a:rPr lang="en-US" smtClean="0"/>
              <a:t>11/30/2021</a:t>
            </a:fld>
            <a:endParaRPr lang="en-US" dirty="0"/>
          </a:p>
        </p:txBody>
      </p:sp>
      <p:sp>
        <p:nvSpPr>
          <p:cNvPr id="5" name="Footer Placeholder 4"/>
          <p:cNvSpPr>
            <a:spLocks noGrp="1"/>
          </p:cNvSpPr>
          <p:nvPr>
            <p:ph type="ftr" sz="quarter" idx="3"/>
          </p:nvPr>
        </p:nvSpPr>
        <p:spPr>
          <a:xfrm rot="5400000">
            <a:off x="8951573" y="3225297"/>
            <a:ext cx="3859795" cy="304801"/>
          </a:xfrm>
          <a:prstGeom prst="rect">
            <a:avLst/>
          </a:prstGeom>
        </p:spPr>
        <p:txBody>
          <a:bodyPr vert="horz" lIns="91440" tIns="45720" rIns="91440" bIns="45720" rtlCol="0" anchor="b"/>
          <a:lstStyle>
            <a:lvl1pPr algn="l">
              <a:defRPr sz="1100" b="0" i="0">
                <a:solidFill>
                  <a:schemeClr val="tx1">
                    <a:tint val="75000"/>
                    <a:alpha val="60000"/>
                  </a:schemeClr>
                </a:solidFill>
              </a:defRPr>
            </a:lvl1pPr>
          </a:lstStyle>
          <a:p>
            <a:endParaRPr lang="en-US" dirty="0"/>
          </a:p>
        </p:txBody>
      </p:sp>
      <p:sp>
        <p:nvSpPr>
          <p:cNvPr id="6" name="Slide Number Placeholder 5"/>
          <p:cNvSpPr>
            <a:spLocks noGrp="1"/>
          </p:cNvSpPr>
          <p:nvPr>
            <p:ph type="sldNum" sz="quarter" idx="4"/>
          </p:nvPr>
        </p:nvSpPr>
        <p:spPr>
          <a:xfrm>
            <a:off x="10352540" y="295729"/>
            <a:ext cx="838199" cy="767687"/>
          </a:xfrm>
          <a:prstGeom prst="rect">
            <a:avLst/>
          </a:prstGeom>
        </p:spPr>
        <p:txBody>
          <a:bodyPr vert="horz" lIns="91440" tIns="45720" rIns="91440" bIns="45720" rtlCol="0" anchor="b"/>
          <a:lstStyle>
            <a:lvl1pPr algn="ctr">
              <a:defRPr sz="2800" b="0" i="0">
                <a:solidFill>
                  <a:schemeClr val="tx1">
                    <a:tint val="75000"/>
                  </a:schemeClr>
                </a:solidFill>
              </a:defRPr>
            </a:lvl1pPr>
          </a:lstStyle>
          <a:p>
            <a:fld id="{D57F1E4F-1CFF-5643-939E-02111984F56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8" r:id="rId9"/>
    <p:sldLayoutId id="2147483667" r:id="rId10"/>
    <p:sldLayoutId id="2147483661" r:id="rId11"/>
    <p:sldLayoutId id="2147483664" r:id="rId12"/>
    <p:sldLayoutId id="2147483662" r:id="rId13"/>
    <p:sldLayoutId id="2147483669" r:id="rId14"/>
    <p:sldLayoutId id="2147483670" r:id="rId15"/>
    <p:sldLayoutId id="2147483658" r:id="rId16"/>
    <p:sldLayoutId id="2147483659" r:id="rId17"/>
  </p:sldLayoutIdLst>
  <p:hf hdr="0" ftr="0" dt="0"/>
  <p:txStyles>
    <p:titleStyle>
      <a:lvl1pPr algn="l" defTabSz="457200" rtl="0" eaLnBrk="1" latinLnBrk="0" hangingPunct="1">
        <a:spcBef>
          <a:spcPct val="0"/>
        </a:spcBef>
        <a:buNone/>
        <a:defRPr sz="4200" b="0" i="0" kern="1200">
          <a:solidFill>
            <a:schemeClr val="tx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2000" b="0" i="0" kern="1200">
          <a:solidFill>
            <a:schemeClr val="tx1"/>
          </a:solidFill>
          <a:latin typeface="+mj-lt"/>
          <a:ea typeface="+mj-ea"/>
          <a:cs typeface="+mj-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solidFill>
          <a:latin typeface="+mj-lt"/>
          <a:ea typeface="+mj-ea"/>
          <a:cs typeface="+mj-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solidFill>
          <a:latin typeface="+mj-lt"/>
          <a:ea typeface="+mj-ea"/>
          <a:cs typeface="+mj-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solidFill>
          <a:latin typeface="+mj-lt"/>
          <a:ea typeface="+mj-ea"/>
          <a:cs typeface="+mj-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6.jpeg"/></Relationships>
</file>

<file path=ppt/slides/_rels/slide1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8" Type="http://schemas.openxmlformats.org/officeDocument/2006/relationships/diagramColors" Target="../diagrams/colors1.xml"/><Relationship Id="rId3" Type="http://schemas.openxmlformats.org/officeDocument/2006/relationships/image" Target="../media/image1.jpeg"/><Relationship Id="rId7" Type="http://schemas.openxmlformats.org/officeDocument/2006/relationships/diagramQuickStyle" Target="../diagrams/quickStyle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Layout" Target="../diagrams/layout1.xml"/><Relationship Id="rId5" Type="http://schemas.openxmlformats.org/officeDocument/2006/relationships/diagramData" Target="../diagrams/data1.xml"/><Relationship Id="rId4" Type="http://schemas.openxmlformats.org/officeDocument/2006/relationships/image" Target="../media/image7.jpeg"/><Relationship Id="rId9" Type="http://schemas.microsoft.com/office/2007/relationships/diagramDrawing" Target="../diagrams/drawing1.xml"/></Relationships>
</file>

<file path=ppt/slides/_rels/slide2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7.jpeg"/></Relationships>
</file>

<file path=ppt/slides/_rels/slide3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9.xml"/><Relationship Id="rId1" Type="http://schemas.openxmlformats.org/officeDocument/2006/relationships/slideLayout" Target="../slideLayouts/slideLayout1.xml"/><Relationship Id="rId4" Type="http://schemas.openxmlformats.org/officeDocument/2006/relationships/image" Target="../media/image33.jpe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5" name="Picture 4" descr="chain links">
            <a:extLst>
              <a:ext uri="{FF2B5EF4-FFF2-40B4-BE49-F238E27FC236}">
                <a16:creationId xmlns:a16="http://schemas.microsoft.com/office/drawing/2014/main" id="{A4511EBC-2F3C-446D-867B-7DC328517A44}"/>
              </a:ext>
            </a:extLst>
          </p:cNvPr>
          <p:cNvPicPr>
            <a:picLocks noChangeAspect="1"/>
          </p:cNvPicPr>
          <p:nvPr/>
        </p:nvPicPr>
        <p:blipFill rotWithShape="1">
          <a:blip r:embed="rId4">
            <a:duotone>
              <a:prstClr val="black"/>
              <a:schemeClr val="accent5">
                <a:tint val="45000"/>
                <a:satMod val="400000"/>
              </a:schemeClr>
            </a:duotone>
            <a:alphaModFix amt="25000"/>
          </a:blip>
          <a:srcRect t="23391" r="9091"/>
          <a:stretch/>
        </p:blipFill>
        <p:spPr>
          <a:xfrm>
            <a:off x="20" y="10"/>
            <a:ext cx="12191980" cy="6857990"/>
          </a:xfrm>
          <a:prstGeom prst="rect">
            <a:avLst/>
          </a:prstGeom>
        </p:spPr>
      </p:pic>
      <p:sp>
        <p:nvSpPr>
          <p:cNvPr id="2" name="Title 1">
            <a:extLst>
              <a:ext uri="{FF2B5EF4-FFF2-40B4-BE49-F238E27FC236}">
                <a16:creationId xmlns:a16="http://schemas.microsoft.com/office/drawing/2014/main" id="{3D30D32A-359B-41BB-9746-2CF3A21EEFFC}"/>
              </a:ext>
            </a:extLst>
          </p:cNvPr>
          <p:cNvSpPr>
            <a:spLocks noGrp="1"/>
          </p:cNvSpPr>
          <p:nvPr>
            <p:ph type="ctrTitle"/>
          </p:nvPr>
        </p:nvSpPr>
        <p:spPr>
          <a:xfrm>
            <a:off x="1092325" y="1501630"/>
            <a:ext cx="9553304" cy="2600588"/>
          </a:xfrm>
        </p:spPr>
        <p:txBody>
          <a:bodyPr>
            <a:noAutofit/>
          </a:bodyPr>
          <a:lstStyle/>
          <a:p>
            <a:r>
              <a:rPr lang="en-US" sz="7600" dirty="0">
                <a:solidFill>
                  <a:schemeClr val="tx1"/>
                </a:solidFill>
              </a:rPr>
              <a:t>Data Management Layer Design </a:t>
            </a:r>
            <a:endParaRPr lang="ru-RU" sz="7600" dirty="0">
              <a:solidFill>
                <a:schemeClr val="tx1"/>
              </a:solidFill>
            </a:endParaRPr>
          </a:p>
        </p:txBody>
      </p:sp>
      <p:sp>
        <p:nvSpPr>
          <p:cNvPr id="3" name="Subtitle 2">
            <a:extLst>
              <a:ext uri="{FF2B5EF4-FFF2-40B4-BE49-F238E27FC236}">
                <a16:creationId xmlns:a16="http://schemas.microsoft.com/office/drawing/2014/main" id="{B4CA222A-88BC-48F4-9AE8-2115B7D1E6DC}"/>
              </a:ext>
            </a:extLst>
          </p:cNvPr>
          <p:cNvSpPr>
            <a:spLocks noGrp="1"/>
          </p:cNvSpPr>
          <p:nvPr>
            <p:ph type="subTitle" idx="1"/>
          </p:nvPr>
        </p:nvSpPr>
        <p:spPr>
          <a:xfrm>
            <a:off x="1154955" y="847288"/>
            <a:ext cx="2955651" cy="889233"/>
          </a:xfrm>
        </p:spPr>
        <p:txBody>
          <a:bodyPr>
            <a:normAutofit/>
          </a:bodyPr>
          <a:lstStyle/>
          <a:p>
            <a:r>
              <a:rPr lang="en-US" sz="2800" i="1" dirty="0">
                <a:latin typeface="Arial Rounded MT Bold" panose="020F0704030504030204" pitchFamily="34" charset="0"/>
              </a:rPr>
              <a:t>Chapter 9:</a:t>
            </a:r>
          </a:p>
        </p:txBody>
      </p:sp>
      <p:sp>
        <p:nvSpPr>
          <p:cNvPr id="20" name="Rectangle 19">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TextBox 3">
            <a:extLst>
              <a:ext uri="{FF2B5EF4-FFF2-40B4-BE49-F238E27FC236}">
                <a16:creationId xmlns:a16="http://schemas.microsoft.com/office/drawing/2014/main" id="{F73768B1-F20C-44ED-AFBB-5703DD9172C9}"/>
              </a:ext>
            </a:extLst>
          </p:cNvPr>
          <p:cNvSpPr txBox="1"/>
          <p:nvPr/>
        </p:nvSpPr>
        <p:spPr>
          <a:xfrm>
            <a:off x="1092325" y="4102218"/>
            <a:ext cx="8682605" cy="1969770"/>
          </a:xfrm>
          <a:prstGeom prst="rect">
            <a:avLst/>
          </a:prstGeom>
          <a:noFill/>
        </p:spPr>
        <p:txBody>
          <a:bodyPr wrap="square" rtlCol="0">
            <a:spAutoFit/>
          </a:bodyPr>
          <a:lstStyle/>
          <a:p>
            <a:r>
              <a:rPr lang="en-US" sz="2400" b="1" i="1" u="sng" dirty="0" err="1">
                <a:solidFill>
                  <a:schemeClr val="accent1"/>
                </a:solidFill>
                <a:latin typeface="Arial Rounded MT Bold" panose="020F0704030504030204" pitchFamily="34" charset="0"/>
              </a:rPr>
              <a:t>Nhóm</a:t>
            </a:r>
            <a:r>
              <a:rPr lang="en-US" sz="2400" b="1" i="1" u="sng" dirty="0">
                <a:solidFill>
                  <a:schemeClr val="accent1"/>
                </a:solidFill>
                <a:latin typeface="Arial Rounded MT Bold" panose="020F0704030504030204" pitchFamily="34" charset="0"/>
              </a:rPr>
              <a:t> 11:</a:t>
            </a:r>
          </a:p>
          <a:p>
            <a:pPr algn="ctr"/>
            <a:r>
              <a:rPr lang="en-US" b="1" i="1" dirty="0" err="1"/>
              <a:t>Thành</a:t>
            </a:r>
            <a:r>
              <a:rPr lang="en-US" b="1" i="1" dirty="0"/>
              <a:t> </a:t>
            </a:r>
            <a:r>
              <a:rPr lang="en-US" b="1" i="1" dirty="0" err="1"/>
              <a:t>viên</a:t>
            </a:r>
            <a:r>
              <a:rPr lang="en-US" b="1" i="1" dirty="0"/>
              <a:t> :</a:t>
            </a:r>
          </a:p>
          <a:p>
            <a:r>
              <a:rPr lang="en-US" sz="2000" b="0" i="1" dirty="0" err="1">
                <a:solidFill>
                  <a:schemeClr val="accent2"/>
                </a:solidFill>
                <a:effectLst/>
                <a:latin typeface="Times New Roman" panose="02020603050405020304" pitchFamily="18" charset="0"/>
              </a:rPr>
              <a:t>Tô</a:t>
            </a:r>
            <a:r>
              <a:rPr lang="en-US" sz="2000" b="0" i="1" dirty="0">
                <a:solidFill>
                  <a:schemeClr val="accent2"/>
                </a:solidFill>
                <a:effectLst/>
                <a:latin typeface="Times New Roman" panose="02020603050405020304" pitchFamily="18" charset="0"/>
              </a:rPr>
              <a:t> </a:t>
            </a:r>
            <a:r>
              <a:rPr lang="en-US" sz="2000" b="0" i="1" dirty="0" err="1">
                <a:solidFill>
                  <a:schemeClr val="accent2"/>
                </a:solidFill>
                <a:effectLst/>
                <a:latin typeface="Times New Roman" panose="02020603050405020304" pitchFamily="18" charset="0"/>
              </a:rPr>
              <a:t>Mạnh</a:t>
            </a:r>
            <a:r>
              <a:rPr lang="en-US" sz="2000" b="0" i="1" dirty="0">
                <a:solidFill>
                  <a:schemeClr val="accent2"/>
                </a:solidFill>
                <a:effectLst/>
                <a:latin typeface="Times New Roman" panose="02020603050405020304" pitchFamily="18" charset="0"/>
              </a:rPr>
              <a:t> </a:t>
            </a:r>
            <a:r>
              <a:rPr lang="en-US" sz="2000" b="0" i="1" dirty="0" err="1">
                <a:solidFill>
                  <a:schemeClr val="accent2"/>
                </a:solidFill>
                <a:effectLst/>
                <a:latin typeface="Times New Roman" panose="02020603050405020304" pitchFamily="18" charset="0"/>
              </a:rPr>
              <a:t>Đức</a:t>
            </a:r>
            <a:r>
              <a:rPr lang="en-US" sz="2000" b="0" i="1" dirty="0">
                <a:solidFill>
                  <a:schemeClr val="accent2"/>
                </a:solidFill>
                <a:effectLst/>
                <a:latin typeface="Times New Roman" panose="02020603050405020304" pitchFamily="18" charset="0"/>
              </a:rPr>
              <a:t> – B18DCCN182</a:t>
            </a:r>
          </a:p>
          <a:p>
            <a:r>
              <a:rPr lang="en-US" sz="2000" b="0" i="1" dirty="0" err="1">
                <a:solidFill>
                  <a:schemeClr val="accent2"/>
                </a:solidFill>
                <a:effectLst/>
                <a:latin typeface="Times New Roman" panose="02020603050405020304" pitchFamily="18" charset="0"/>
              </a:rPr>
              <a:t>Vũ</a:t>
            </a:r>
            <a:r>
              <a:rPr lang="en-US" sz="2000" b="0" i="1" dirty="0">
                <a:solidFill>
                  <a:schemeClr val="accent2"/>
                </a:solidFill>
                <a:effectLst/>
                <a:latin typeface="Times New Roman" panose="02020603050405020304" pitchFamily="18" charset="0"/>
              </a:rPr>
              <a:t> </a:t>
            </a:r>
            <a:r>
              <a:rPr lang="en-US" sz="2000" b="0" i="1" dirty="0" err="1">
                <a:solidFill>
                  <a:schemeClr val="accent2"/>
                </a:solidFill>
                <a:effectLst/>
                <a:latin typeface="Times New Roman" panose="02020603050405020304" pitchFamily="18" charset="0"/>
              </a:rPr>
              <a:t>Danh</a:t>
            </a:r>
            <a:r>
              <a:rPr lang="en-US" sz="2000" b="0" i="1" dirty="0">
                <a:solidFill>
                  <a:schemeClr val="accent2"/>
                </a:solidFill>
                <a:effectLst/>
                <a:latin typeface="Times New Roman" panose="02020603050405020304" pitchFamily="18" charset="0"/>
              </a:rPr>
              <a:t> </a:t>
            </a:r>
            <a:r>
              <a:rPr lang="en-US" sz="2000" b="0" i="1" dirty="0" err="1">
                <a:solidFill>
                  <a:schemeClr val="accent2"/>
                </a:solidFill>
                <a:effectLst/>
                <a:latin typeface="Times New Roman" panose="02020603050405020304" pitchFamily="18" charset="0"/>
              </a:rPr>
              <a:t>Hùng</a:t>
            </a:r>
            <a:r>
              <a:rPr lang="en-US" sz="2000" b="0" i="1" dirty="0">
                <a:solidFill>
                  <a:schemeClr val="accent2"/>
                </a:solidFill>
                <a:effectLst/>
                <a:latin typeface="Times New Roman" panose="02020603050405020304" pitchFamily="18" charset="0"/>
              </a:rPr>
              <a:t> – B18DCCN259		</a:t>
            </a:r>
            <a:r>
              <a:rPr lang="en-US" sz="2000" i="1" dirty="0">
                <a:solidFill>
                  <a:schemeClr val="accent2"/>
                </a:solidFill>
                <a:latin typeface="Times New Roman" panose="02020603050405020304" pitchFamily="18" charset="0"/>
              </a:rPr>
              <a:t>	</a:t>
            </a:r>
            <a:r>
              <a:rPr lang="en-US" sz="2000" i="1" dirty="0" err="1">
                <a:solidFill>
                  <a:schemeClr val="accent2"/>
                </a:solidFill>
                <a:latin typeface="Times New Roman" panose="02020603050405020304" pitchFamily="18" charset="0"/>
              </a:rPr>
              <a:t>Nguyễn</a:t>
            </a:r>
            <a:r>
              <a:rPr lang="en-US" sz="2000" i="1" dirty="0">
                <a:solidFill>
                  <a:schemeClr val="accent2"/>
                </a:solidFill>
                <a:latin typeface="Times New Roman" panose="02020603050405020304" pitchFamily="18" charset="0"/>
              </a:rPr>
              <a:t> Quang </a:t>
            </a:r>
            <a:r>
              <a:rPr lang="en-US" sz="2000" i="1" dirty="0" err="1">
                <a:solidFill>
                  <a:schemeClr val="accent2"/>
                </a:solidFill>
                <a:latin typeface="Times New Roman" panose="02020603050405020304" pitchFamily="18" charset="0"/>
              </a:rPr>
              <a:t>Liêm</a:t>
            </a:r>
            <a:r>
              <a:rPr lang="en-US" sz="2000" i="1" dirty="0">
                <a:solidFill>
                  <a:schemeClr val="accent2"/>
                </a:solidFill>
                <a:latin typeface="Times New Roman" panose="02020603050405020304" pitchFamily="18" charset="0"/>
              </a:rPr>
              <a:t> – B18DCCN325</a:t>
            </a:r>
          </a:p>
          <a:p>
            <a:r>
              <a:rPr lang="en-US" sz="2000" i="1" dirty="0" err="1">
                <a:solidFill>
                  <a:schemeClr val="accent2"/>
                </a:solidFill>
                <a:latin typeface="Times New Roman" panose="02020603050405020304" pitchFamily="18" charset="0"/>
              </a:rPr>
              <a:t>Trần</a:t>
            </a:r>
            <a:r>
              <a:rPr lang="en-US" sz="2000" i="1" dirty="0">
                <a:solidFill>
                  <a:schemeClr val="accent2"/>
                </a:solidFill>
                <a:latin typeface="Times New Roman" panose="02020603050405020304" pitchFamily="18" charset="0"/>
              </a:rPr>
              <a:t> </a:t>
            </a:r>
            <a:r>
              <a:rPr lang="en-US" sz="2000" i="1" dirty="0" err="1">
                <a:solidFill>
                  <a:schemeClr val="accent2"/>
                </a:solidFill>
                <a:latin typeface="Times New Roman" panose="02020603050405020304" pitchFamily="18" charset="0"/>
              </a:rPr>
              <a:t>Hùng</a:t>
            </a:r>
            <a:r>
              <a:rPr lang="en-US" sz="2000" i="1" dirty="0">
                <a:solidFill>
                  <a:schemeClr val="accent2"/>
                </a:solidFill>
                <a:latin typeface="Times New Roman" panose="02020603050405020304" pitchFamily="18" charset="0"/>
              </a:rPr>
              <a:t> Minh</a:t>
            </a:r>
            <a:r>
              <a:rPr lang="en-US" sz="2000" b="0" i="1" dirty="0">
                <a:solidFill>
                  <a:schemeClr val="accent2"/>
                </a:solidFill>
                <a:effectLst/>
                <a:latin typeface="Times New Roman" panose="02020603050405020304" pitchFamily="18" charset="0"/>
              </a:rPr>
              <a:t> – B18DCCN413		</a:t>
            </a:r>
            <a:r>
              <a:rPr lang="en-US" sz="2000" i="1" dirty="0">
                <a:solidFill>
                  <a:schemeClr val="accent2"/>
                </a:solidFill>
                <a:latin typeface="Times New Roman" panose="02020603050405020304" pitchFamily="18" charset="0"/>
              </a:rPr>
              <a:t>	</a:t>
            </a:r>
            <a:r>
              <a:rPr lang="en-US" sz="2000" i="1" dirty="0" err="1">
                <a:solidFill>
                  <a:schemeClr val="accent2"/>
                </a:solidFill>
                <a:latin typeface="Times New Roman" panose="02020603050405020304" pitchFamily="18" charset="0"/>
              </a:rPr>
              <a:t>Vũ</a:t>
            </a:r>
            <a:r>
              <a:rPr lang="en-US" sz="2000" i="1" dirty="0">
                <a:solidFill>
                  <a:schemeClr val="accent2"/>
                </a:solidFill>
                <a:latin typeface="Times New Roman" panose="02020603050405020304" pitchFamily="18" charset="0"/>
              </a:rPr>
              <a:t> </a:t>
            </a:r>
            <a:r>
              <a:rPr lang="en-US" sz="2000" i="1" dirty="0" err="1">
                <a:solidFill>
                  <a:schemeClr val="accent2"/>
                </a:solidFill>
                <a:latin typeface="Times New Roman" panose="02020603050405020304" pitchFamily="18" charset="0"/>
              </a:rPr>
              <a:t>Hoàng</a:t>
            </a:r>
            <a:r>
              <a:rPr lang="en-US" sz="2000" i="1" dirty="0">
                <a:solidFill>
                  <a:schemeClr val="accent2"/>
                </a:solidFill>
                <a:latin typeface="Times New Roman" panose="02020603050405020304" pitchFamily="18" charset="0"/>
              </a:rPr>
              <a:t> Long – B18DCCN369</a:t>
            </a:r>
          </a:p>
          <a:p>
            <a:endParaRPr lang="en-US" sz="2000" i="1" dirty="0">
              <a:solidFill>
                <a:schemeClr val="accent2"/>
              </a:solidFill>
            </a:endParaRPr>
          </a:p>
        </p:txBody>
      </p:sp>
      <p:sp>
        <p:nvSpPr>
          <p:cNvPr id="6" name="Slide Number Placeholder 5">
            <a:extLst>
              <a:ext uri="{FF2B5EF4-FFF2-40B4-BE49-F238E27FC236}">
                <a16:creationId xmlns:a16="http://schemas.microsoft.com/office/drawing/2014/main" id="{B2B7CFD7-E6C4-47A0-AE93-5FF97C423A0B}"/>
              </a:ext>
            </a:extLst>
          </p:cNvPr>
          <p:cNvSpPr>
            <a:spLocks noGrp="1"/>
          </p:cNvSpPr>
          <p:nvPr>
            <p:ph type="sldNum" sz="quarter" idx="12"/>
          </p:nvPr>
        </p:nvSpPr>
        <p:spPr/>
        <p:txBody>
          <a:bodyPr/>
          <a:lstStyle/>
          <a:p>
            <a:fld id="{D57F1E4F-1CFF-5643-939E-02111984F565}" type="slidenum">
              <a:rPr lang="en-US" smtClean="0"/>
              <a:t>1</a:t>
            </a:fld>
            <a:endParaRPr lang="en-US" dirty="0"/>
          </a:p>
        </p:txBody>
      </p:sp>
    </p:spTree>
    <p:extLst>
      <p:ext uri="{BB962C8B-B14F-4D97-AF65-F5344CB8AC3E}">
        <p14:creationId xmlns:p14="http://schemas.microsoft.com/office/powerpoint/2010/main" val="19300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fade">
                                      <p:cBhvr>
                                        <p:cTn id="13" dur="500"/>
                                        <p:tgtEl>
                                          <p:spTgt spid="2"/>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gtEl>
                                        <p:attrNameLst>
                                          <p:attrName>style.visibility</p:attrName>
                                        </p:attrNameLst>
                                      </p:cBhvr>
                                      <p:to>
                                        <p:strVal val="visible"/>
                                      </p:to>
                                    </p:set>
                                    <p:animEffect transition="in" filter="fade">
                                      <p:cBhvr>
                                        <p:cTn id="18"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4"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2692866" y="2781383"/>
            <a:ext cx="7862392" cy="3836348"/>
          </a:xfrm>
        </p:spPr>
        <p:txBody>
          <a:bodyPr>
            <a:normAutofit/>
          </a:bodyPr>
          <a:lstStyle/>
          <a:p>
            <a:pPr eaLnBrk="1" hangingPunct="1"/>
            <a:r>
              <a:rPr lang="en-US" altLang="en-US" sz="2400" dirty="0"/>
              <a:t>Software that creates and manipulates a database</a:t>
            </a:r>
          </a:p>
          <a:p>
            <a:pPr eaLnBrk="1" hangingPunct="1"/>
            <a:r>
              <a:rPr lang="en-US" altLang="en-US" sz="2400" dirty="0"/>
              <a:t>RDBMS is a DBMS for a relational database</a:t>
            </a:r>
          </a:p>
          <a:p>
            <a:pPr eaLnBrk="1" hangingPunct="1"/>
            <a:r>
              <a:rPr lang="en-US" altLang="en-US" sz="2400" dirty="0"/>
              <a:t>RDBMS usually support </a:t>
            </a:r>
            <a:r>
              <a:rPr lang="en-US" altLang="en-US" sz="2400" i="1" dirty="0"/>
              <a:t>Referential Integrity</a:t>
            </a:r>
          </a:p>
          <a:p>
            <a:pPr lvl="1" eaLnBrk="1" hangingPunct="1"/>
            <a:r>
              <a:rPr lang="en-US" altLang="en-US" sz="2400" dirty="0"/>
              <a:t>the idea of ensuring that values linking the tables together through the primary and foreign keys are valid and correctly synchronized</a:t>
            </a:r>
          </a:p>
        </p:txBody>
      </p:sp>
      <p:sp>
        <p:nvSpPr>
          <p:cNvPr id="3" name="TextBox 2">
            <a:extLst>
              <a:ext uri="{FF2B5EF4-FFF2-40B4-BE49-F238E27FC236}">
                <a16:creationId xmlns:a16="http://schemas.microsoft.com/office/drawing/2014/main" id="{5F982955-2C31-4471-AE87-F61C26DB4366}"/>
              </a:ext>
            </a:extLst>
          </p:cNvPr>
          <p:cNvSpPr txBox="1"/>
          <p:nvPr/>
        </p:nvSpPr>
        <p:spPr>
          <a:xfrm>
            <a:off x="1493241" y="1292997"/>
            <a:ext cx="7029974" cy="523220"/>
          </a:xfrm>
          <a:prstGeom prst="rect">
            <a:avLst/>
          </a:prstGeom>
          <a:noFill/>
        </p:spPr>
        <p:txBody>
          <a:bodyPr wrap="square" rtlCol="0">
            <a:spAutoFit/>
          </a:bodyPr>
          <a:lstStyle/>
          <a:p>
            <a:r>
              <a:rPr lang="en-US" sz="2800" i="1" dirty="0">
                <a:solidFill>
                  <a:schemeClr val="accent2"/>
                </a:solidFill>
              </a:rPr>
              <a:t>2. </a:t>
            </a:r>
            <a:r>
              <a:rPr lang="en-US" altLang="en-US" sz="2800" i="1" dirty="0">
                <a:solidFill>
                  <a:schemeClr val="accent2"/>
                </a:solidFill>
              </a:rPr>
              <a:t>Relational databases</a:t>
            </a:r>
          </a:p>
        </p:txBody>
      </p:sp>
      <p:sp>
        <p:nvSpPr>
          <p:cNvPr id="4" name="TextBox 3">
            <a:extLst>
              <a:ext uri="{FF2B5EF4-FFF2-40B4-BE49-F238E27FC236}">
                <a16:creationId xmlns:a16="http://schemas.microsoft.com/office/drawing/2014/main" id="{F1D5E27D-9CE4-4E87-AF76-496AC1D9C6A9}"/>
              </a:ext>
            </a:extLst>
          </p:cNvPr>
          <p:cNvSpPr txBox="1"/>
          <p:nvPr/>
        </p:nvSpPr>
        <p:spPr>
          <a:xfrm>
            <a:off x="2134999" y="1929468"/>
            <a:ext cx="5746458" cy="492443"/>
          </a:xfrm>
          <a:prstGeom prst="rect">
            <a:avLst/>
          </a:prstGeom>
          <a:noFill/>
        </p:spPr>
        <p:txBody>
          <a:bodyPr wrap="square" rtlCol="0">
            <a:spAutoFit/>
          </a:bodyPr>
          <a:lstStyle/>
          <a:p>
            <a:r>
              <a:rPr lang="en-US" altLang="en-US" sz="2600" dirty="0"/>
              <a:t>Database Management System</a:t>
            </a:r>
            <a:endParaRPr lang="en-US" sz="2600" dirty="0"/>
          </a:p>
        </p:txBody>
      </p:sp>
      <p:sp>
        <p:nvSpPr>
          <p:cNvPr id="6" name="Slide Number Placeholder 5">
            <a:extLst>
              <a:ext uri="{FF2B5EF4-FFF2-40B4-BE49-F238E27FC236}">
                <a16:creationId xmlns:a16="http://schemas.microsoft.com/office/drawing/2014/main" id="{C6EB94AF-DE57-43DF-BD34-40C5126A77ED}"/>
              </a:ext>
            </a:extLst>
          </p:cNvPr>
          <p:cNvSpPr>
            <a:spLocks noGrp="1"/>
          </p:cNvSpPr>
          <p:nvPr>
            <p:ph type="sldNum" sz="quarter" idx="12"/>
          </p:nvPr>
        </p:nvSpPr>
        <p:spPr/>
        <p:txBody>
          <a:bodyPr/>
          <a:lstStyle/>
          <a:p>
            <a:fld id="{D57F1E4F-1CFF-5643-939E-02111984F565}" type="slidenum">
              <a:rPr lang="en-US" smtClean="0"/>
              <a:t>10</a:t>
            </a:fld>
            <a:endParaRPr lang="en-US" dirty="0"/>
          </a:p>
        </p:txBody>
      </p:sp>
    </p:spTree>
    <p:extLst>
      <p:ext uri="{BB962C8B-B14F-4D97-AF65-F5344CB8AC3E}">
        <p14:creationId xmlns:p14="http://schemas.microsoft.com/office/powerpoint/2010/main" val="1443655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3" grpId="0"/>
      <p:bldP spid="4"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444617" y="2776755"/>
            <a:ext cx="3011647" cy="3840975"/>
          </a:xfrm>
        </p:spPr>
        <p:txBody>
          <a:bodyPr>
            <a:normAutofit/>
          </a:bodyPr>
          <a:lstStyle/>
          <a:p>
            <a:pPr eaLnBrk="1" hangingPunct="1"/>
            <a:r>
              <a:rPr lang="en-US" altLang="en-US" dirty="0"/>
              <a:t>The class Customer has an attribute </a:t>
            </a:r>
            <a:r>
              <a:rPr lang="en-US" altLang="en-US" dirty="0" err="1"/>
              <a:t>custID</a:t>
            </a:r>
            <a:endParaRPr lang="en-US" altLang="en-US" dirty="0"/>
          </a:p>
          <a:p>
            <a:pPr eaLnBrk="1" hangingPunct="1"/>
            <a:r>
              <a:rPr lang="en-US" altLang="en-US" dirty="0"/>
              <a:t>The class Order has an attribute </a:t>
            </a:r>
            <a:r>
              <a:rPr lang="en-US" altLang="en-US" dirty="0" err="1"/>
              <a:t>custID</a:t>
            </a:r>
            <a:r>
              <a:rPr lang="en-US" altLang="en-US" dirty="0"/>
              <a:t> that indicates the customer who placed the order</a:t>
            </a:r>
          </a:p>
        </p:txBody>
      </p:sp>
      <p:sp>
        <p:nvSpPr>
          <p:cNvPr id="3" name="TextBox 2">
            <a:extLst>
              <a:ext uri="{FF2B5EF4-FFF2-40B4-BE49-F238E27FC236}">
                <a16:creationId xmlns:a16="http://schemas.microsoft.com/office/drawing/2014/main" id="{5F982955-2C31-4471-AE87-F61C26DB4366}"/>
              </a:ext>
            </a:extLst>
          </p:cNvPr>
          <p:cNvSpPr txBox="1"/>
          <p:nvPr/>
        </p:nvSpPr>
        <p:spPr>
          <a:xfrm>
            <a:off x="1493241" y="1292997"/>
            <a:ext cx="7029974" cy="523220"/>
          </a:xfrm>
          <a:prstGeom prst="rect">
            <a:avLst/>
          </a:prstGeom>
          <a:noFill/>
        </p:spPr>
        <p:txBody>
          <a:bodyPr wrap="square" rtlCol="0">
            <a:spAutoFit/>
          </a:bodyPr>
          <a:lstStyle/>
          <a:p>
            <a:r>
              <a:rPr lang="en-US" sz="2800" i="1" dirty="0">
                <a:solidFill>
                  <a:schemeClr val="accent2"/>
                </a:solidFill>
              </a:rPr>
              <a:t>2. </a:t>
            </a:r>
            <a:r>
              <a:rPr lang="en-US" altLang="en-US" sz="2800" i="1" dirty="0">
                <a:solidFill>
                  <a:schemeClr val="accent2"/>
                </a:solidFill>
              </a:rPr>
              <a:t>Relational databases</a:t>
            </a:r>
          </a:p>
        </p:txBody>
      </p:sp>
      <p:sp>
        <p:nvSpPr>
          <p:cNvPr id="4" name="TextBox 3">
            <a:extLst>
              <a:ext uri="{FF2B5EF4-FFF2-40B4-BE49-F238E27FC236}">
                <a16:creationId xmlns:a16="http://schemas.microsoft.com/office/drawing/2014/main" id="{F1D5E27D-9CE4-4E87-AF76-496AC1D9C6A9}"/>
              </a:ext>
            </a:extLst>
          </p:cNvPr>
          <p:cNvSpPr txBox="1"/>
          <p:nvPr/>
        </p:nvSpPr>
        <p:spPr>
          <a:xfrm>
            <a:off x="2134999" y="1929468"/>
            <a:ext cx="5746458" cy="492443"/>
          </a:xfrm>
          <a:prstGeom prst="rect">
            <a:avLst/>
          </a:prstGeom>
          <a:noFill/>
        </p:spPr>
        <p:txBody>
          <a:bodyPr wrap="square" rtlCol="0">
            <a:spAutoFit/>
          </a:bodyPr>
          <a:lstStyle/>
          <a:p>
            <a:r>
              <a:rPr lang="en-US" altLang="en-US" sz="2600" dirty="0"/>
              <a:t>Referential Integrity Example</a:t>
            </a:r>
            <a:endParaRPr lang="en-US" sz="2600" dirty="0"/>
          </a:p>
        </p:txBody>
      </p:sp>
      <p:pic>
        <p:nvPicPr>
          <p:cNvPr id="7" name="Picture 6">
            <a:extLst>
              <a:ext uri="{FF2B5EF4-FFF2-40B4-BE49-F238E27FC236}">
                <a16:creationId xmlns:a16="http://schemas.microsoft.com/office/drawing/2014/main" id="{59B51B08-43DD-4BEB-BB44-DB23A7AC9995}"/>
              </a:ext>
            </a:extLst>
          </p:cNvPr>
          <p:cNvPicPr>
            <a:picLocks noChangeAspect="1"/>
          </p:cNvPicPr>
          <p:nvPr/>
        </p:nvPicPr>
        <p:blipFill>
          <a:blip r:embed="rId4"/>
          <a:stretch>
            <a:fillRect/>
          </a:stretch>
        </p:blipFill>
        <p:spPr>
          <a:xfrm rot="5400000">
            <a:off x="5627211" y="451205"/>
            <a:ext cx="4206485" cy="8313490"/>
          </a:xfrm>
          <a:prstGeom prst="rect">
            <a:avLst/>
          </a:prstGeom>
        </p:spPr>
      </p:pic>
      <p:sp>
        <p:nvSpPr>
          <p:cNvPr id="6" name="Slide Number Placeholder 5">
            <a:extLst>
              <a:ext uri="{FF2B5EF4-FFF2-40B4-BE49-F238E27FC236}">
                <a16:creationId xmlns:a16="http://schemas.microsoft.com/office/drawing/2014/main" id="{2166A2DD-F777-4E27-8CF5-86B227D2B1AF}"/>
              </a:ext>
            </a:extLst>
          </p:cNvPr>
          <p:cNvSpPr>
            <a:spLocks noGrp="1"/>
          </p:cNvSpPr>
          <p:nvPr>
            <p:ph type="sldNum" sz="quarter" idx="12"/>
          </p:nvPr>
        </p:nvSpPr>
        <p:spPr/>
        <p:txBody>
          <a:bodyPr/>
          <a:lstStyle/>
          <a:p>
            <a:fld id="{D57F1E4F-1CFF-5643-939E-02111984F565}" type="slidenum">
              <a:rPr lang="en-US" smtClean="0"/>
              <a:t>11</a:t>
            </a:fld>
            <a:endParaRPr lang="en-US" dirty="0"/>
          </a:p>
        </p:txBody>
      </p:sp>
    </p:spTree>
    <p:extLst>
      <p:ext uri="{BB962C8B-B14F-4D97-AF65-F5344CB8AC3E}">
        <p14:creationId xmlns:p14="http://schemas.microsoft.com/office/powerpoint/2010/main" val="22973428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fade">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5">
                                            <p:txEl>
                                              <p:pRg st="0" end="0"/>
                                            </p:txEl>
                                          </p:spTgt>
                                        </p:tgtEl>
                                        <p:attrNameLst>
                                          <p:attrName>style.visibility</p:attrName>
                                        </p:attrNameLst>
                                      </p:cBhvr>
                                      <p:to>
                                        <p:strVal val="visible"/>
                                      </p:to>
                                    </p:set>
                                    <p:animEffect transition="in" filter="fade">
                                      <p:cBhvr>
                                        <p:cTn id="27" dur="500"/>
                                        <p:tgtEl>
                                          <p:spTgt spid="5">
                                            <p:txEl>
                                              <p:pRg st="0" end="0"/>
                                            </p:txEl>
                                          </p:spTgt>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5">
                                            <p:txEl>
                                              <p:pRg st="1" end="1"/>
                                            </p:txEl>
                                          </p:spTgt>
                                        </p:tgtEl>
                                        <p:attrNameLst>
                                          <p:attrName>style.visibility</p:attrName>
                                        </p:attrNameLst>
                                      </p:cBhvr>
                                      <p:to>
                                        <p:strVal val="visible"/>
                                      </p:to>
                                    </p:set>
                                    <p:animEffect transition="in" filter="fade">
                                      <p:cBhvr>
                                        <p:cTn id="30" dur="500"/>
                                        <p:tgtEl>
                                          <p:spTgt spid="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3" grpId="0"/>
      <p:bldP spid="4"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2818702" y="2681465"/>
            <a:ext cx="6870583" cy="3840975"/>
          </a:xfrm>
        </p:spPr>
        <p:txBody>
          <a:bodyPr>
            <a:normAutofit/>
          </a:bodyPr>
          <a:lstStyle/>
          <a:p>
            <a:pPr eaLnBrk="1" hangingPunct="1"/>
            <a:r>
              <a:rPr lang="en-US" altLang="en-US" dirty="0"/>
              <a:t>You should not be able to </a:t>
            </a:r>
          </a:p>
          <a:p>
            <a:pPr lvl="1" eaLnBrk="1" hangingPunct="1"/>
            <a:r>
              <a:rPr lang="en-US" altLang="en-US" sz="2000" dirty="0"/>
              <a:t>create an order for a non-existing customer</a:t>
            </a:r>
          </a:p>
          <a:p>
            <a:pPr lvl="1" eaLnBrk="1" hangingPunct="1"/>
            <a:r>
              <a:rPr lang="en-US" altLang="en-US" sz="2000" dirty="0"/>
              <a:t>delete a customer who has placed orders, unless there is a policy on what to do with those orders</a:t>
            </a:r>
          </a:p>
          <a:p>
            <a:pPr lvl="1" eaLnBrk="1" hangingPunct="1"/>
            <a:r>
              <a:rPr lang="en-US" altLang="en-US" sz="2000" dirty="0"/>
              <a:t>change the </a:t>
            </a:r>
            <a:r>
              <a:rPr lang="en-US" altLang="en-US" sz="2000" dirty="0" err="1"/>
              <a:t>custID</a:t>
            </a:r>
            <a:r>
              <a:rPr lang="en-US" altLang="en-US" sz="2000" dirty="0"/>
              <a:t> value of a customer, unless you also change the values of his or her orders</a:t>
            </a:r>
          </a:p>
        </p:txBody>
      </p:sp>
      <p:sp>
        <p:nvSpPr>
          <p:cNvPr id="3" name="TextBox 2">
            <a:extLst>
              <a:ext uri="{FF2B5EF4-FFF2-40B4-BE49-F238E27FC236}">
                <a16:creationId xmlns:a16="http://schemas.microsoft.com/office/drawing/2014/main" id="{5F982955-2C31-4471-AE87-F61C26DB4366}"/>
              </a:ext>
            </a:extLst>
          </p:cNvPr>
          <p:cNvSpPr txBox="1"/>
          <p:nvPr/>
        </p:nvSpPr>
        <p:spPr>
          <a:xfrm>
            <a:off x="1493241" y="1292997"/>
            <a:ext cx="7029974" cy="523220"/>
          </a:xfrm>
          <a:prstGeom prst="rect">
            <a:avLst/>
          </a:prstGeom>
          <a:noFill/>
        </p:spPr>
        <p:txBody>
          <a:bodyPr wrap="square" rtlCol="0">
            <a:spAutoFit/>
          </a:bodyPr>
          <a:lstStyle/>
          <a:p>
            <a:r>
              <a:rPr lang="en-US" sz="2800" i="1" dirty="0">
                <a:solidFill>
                  <a:schemeClr val="accent2"/>
                </a:solidFill>
              </a:rPr>
              <a:t>2. </a:t>
            </a:r>
            <a:r>
              <a:rPr lang="en-US" altLang="en-US" sz="2800" i="1" dirty="0">
                <a:solidFill>
                  <a:schemeClr val="accent2"/>
                </a:solidFill>
              </a:rPr>
              <a:t>Relational databases</a:t>
            </a:r>
          </a:p>
        </p:txBody>
      </p:sp>
      <p:sp>
        <p:nvSpPr>
          <p:cNvPr id="4" name="TextBox 3">
            <a:extLst>
              <a:ext uri="{FF2B5EF4-FFF2-40B4-BE49-F238E27FC236}">
                <a16:creationId xmlns:a16="http://schemas.microsoft.com/office/drawing/2014/main" id="{F1D5E27D-9CE4-4E87-AF76-496AC1D9C6A9}"/>
              </a:ext>
            </a:extLst>
          </p:cNvPr>
          <p:cNvSpPr txBox="1"/>
          <p:nvPr/>
        </p:nvSpPr>
        <p:spPr>
          <a:xfrm>
            <a:off x="2134999" y="1929468"/>
            <a:ext cx="5746458" cy="492443"/>
          </a:xfrm>
          <a:prstGeom prst="rect">
            <a:avLst/>
          </a:prstGeom>
          <a:noFill/>
        </p:spPr>
        <p:txBody>
          <a:bodyPr wrap="square" rtlCol="0">
            <a:spAutoFit/>
          </a:bodyPr>
          <a:lstStyle/>
          <a:p>
            <a:r>
              <a:rPr lang="en-US" altLang="en-US" sz="2600" dirty="0"/>
              <a:t>Referential Integrity Example</a:t>
            </a:r>
            <a:endParaRPr lang="en-US" sz="2600" dirty="0"/>
          </a:p>
        </p:txBody>
      </p:sp>
      <p:sp>
        <p:nvSpPr>
          <p:cNvPr id="6" name="Slide Number Placeholder 5">
            <a:extLst>
              <a:ext uri="{FF2B5EF4-FFF2-40B4-BE49-F238E27FC236}">
                <a16:creationId xmlns:a16="http://schemas.microsoft.com/office/drawing/2014/main" id="{0185BEF0-6EEE-4027-8F71-CF86800DD0B5}"/>
              </a:ext>
            </a:extLst>
          </p:cNvPr>
          <p:cNvSpPr>
            <a:spLocks noGrp="1"/>
          </p:cNvSpPr>
          <p:nvPr>
            <p:ph type="sldNum" sz="quarter" idx="12"/>
          </p:nvPr>
        </p:nvSpPr>
        <p:spPr/>
        <p:txBody>
          <a:bodyPr/>
          <a:lstStyle/>
          <a:p>
            <a:fld id="{D57F1E4F-1CFF-5643-939E-02111984F565}" type="slidenum">
              <a:rPr lang="en-US" smtClean="0"/>
              <a:t>12</a:t>
            </a:fld>
            <a:endParaRPr lang="en-US" dirty="0"/>
          </a:p>
        </p:txBody>
      </p:sp>
    </p:spTree>
    <p:extLst>
      <p:ext uri="{BB962C8B-B14F-4D97-AF65-F5344CB8AC3E}">
        <p14:creationId xmlns:p14="http://schemas.microsoft.com/office/powerpoint/2010/main" val="19671916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2457975" y="2535162"/>
            <a:ext cx="6870583" cy="3840975"/>
          </a:xfrm>
        </p:spPr>
        <p:txBody>
          <a:bodyPr>
            <a:normAutofit/>
          </a:bodyPr>
          <a:lstStyle/>
          <a:p>
            <a:pPr eaLnBrk="1" hangingPunct="1"/>
            <a:r>
              <a:rPr lang="en-US" altLang="en-US" dirty="0"/>
              <a:t>Standard language for accessing data in tables</a:t>
            </a:r>
          </a:p>
          <a:p>
            <a:pPr eaLnBrk="1" hangingPunct="1"/>
            <a:r>
              <a:rPr lang="en-US" altLang="en-US" dirty="0"/>
              <a:t>SQL Commands</a:t>
            </a:r>
          </a:p>
          <a:p>
            <a:pPr lvl="1" eaLnBrk="1" hangingPunct="1"/>
            <a:r>
              <a:rPr lang="en-US" altLang="en-US" sz="2000" dirty="0"/>
              <a:t>Create, edit, and delete tables</a:t>
            </a:r>
          </a:p>
          <a:p>
            <a:pPr lvl="1" eaLnBrk="1" hangingPunct="1"/>
            <a:r>
              <a:rPr lang="en-US" altLang="en-US" sz="2000" dirty="0"/>
              <a:t>Add, edit, and delete data</a:t>
            </a:r>
          </a:p>
          <a:p>
            <a:pPr lvl="1" eaLnBrk="1" hangingPunct="1"/>
            <a:r>
              <a:rPr lang="en-US" altLang="en-US" sz="2000" dirty="0"/>
              <a:t>Display data from one or more related tables</a:t>
            </a:r>
          </a:p>
          <a:p>
            <a:pPr lvl="1" eaLnBrk="1" hangingPunct="1"/>
            <a:r>
              <a:rPr lang="en-US" altLang="en-US" sz="2000" dirty="0"/>
              <a:t>Display data computed from data in one or more related tables</a:t>
            </a:r>
          </a:p>
        </p:txBody>
      </p:sp>
      <p:sp>
        <p:nvSpPr>
          <p:cNvPr id="3" name="TextBox 2">
            <a:extLst>
              <a:ext uri="{FF2B5EF4-FFF2-40B4-BE49-F238E27FC236}">
                <a16:creationId xmlns:a16="http://schemas.microsoft.com/office/drawing/2014/main" id="{5F982955-2C31-4471-AE87-F61C26DB4366}"/>
              </a:ext>
            </a:extLst>
          </p:cNvPr>
          <p:cNvSpPr txBox="1"/>
          <p:nvPr/>
        </p:nvSpPr>
        <p:spPr>
          <a:xfrm>
            <a:off x="1493241" y="1292997"/>
            <a:ext cx="7029974" cy="523220"/>
          </a:xfrm>
          <a:prstGeom prst="rect">
            <a:avLst/>
          </a:prstGeom>
          <a:noFill/>
        </p:spPr>
        <p:txBody>
          <a:bodyPr wrap="square" rtlCol="0">
            <a:spAutoFit/>
          </a:bodyPr>
          <a:lstStyle/>
          <a:p>
            <a:r>
              <a:rPr lang="en-US" sz="2800" i="1" dirty="0">
                <a:solidFill>
                  <a:schemeClr val="accent2"/>
                </a:solidFill>
              </a:rPr>
              <a:t>2. </a:t>
            </a:r>
            <a:r>
              <a:rPr lang="en-US" altLang="en-US" sz="2800" i="1" dirty="0">
                <a:solidFill>
                  <a:schemeClr val="accent2"/>
                </a:solidFill>
              </a:rPr>
              <a:t>Relational databases</a:t>
            </a:r>
          </a:p>
        </p:txBody>
      </p:sp>
      <p:sp>
        <p:nvSpPr>
          <p:cNvPr id="4" name="TextBox 3">
            <a:extLst>
              <a:ext uri="{FF2B5EF4-FFF2-40B4-BE49-F238E27FC236}">
                <a16:creationId xmlns:a16="http://schemas.microsoft.com/office/drawing/2014/main" id="{F1D5E27D-9CE4-4E87-AF76-496AC1D9C6A9}"/>
              </a:ext>
            </a:extLst>
          </p:cNvPr>
          <p:cNvSpPr txBox="1"/>
          <p:nvPr/>
        </p:nvSpPr>
        <p:spPr>
          <a:xfrm>
            <a:off x="2134999" y="1929468"/>
            <a:ext cx="5746458" cy="492443"/>
          </a:xfrm>
          <a:prstGeom prst="rect">
            <a:avLst/>
          </a:prstGeom>
          <a:noFill/>
        </p:spPr>
        <p:txBody>
          <a:bodyPr wrap="square" rtlCol="0">
            <a:spAutoFit/>
          </a:bodyPr>
          <a:lstStyle/>
          <a:p>
            <a:r>
              <a:rPr lang="en-US" altLang="en-US" sz="2600" dirty="0"/>
              <a:t>The Structured Query Language</a:t>
            </a:r>
            <a:endParaRPr lang="en-US" sz="2600" dirty="0"/>
          </a:p>
        </p:txBody>
      </p:sp>
      <p:sp>
        <p:nvSpPr>
          <p:cNvPr id="7" name="TextBox 6">
            <a:extLst>
              <a:ext uri="{FF2B5EF4-FFF2-40B4-BE49-F238E27FC236}">
                <a16:creationId xmlns:a16="http://schemas.microsoft.com/office/drawing/2014/main" id="{E0FFE648-30FE-478A-8BAC-35232B5BFEB4}"/>
              </a:ext>
            </a:extLst>
          </p:cNvPr>
          <p:cNvSpPr txBox="1"/>
          <p:nvPr/>
        </p:nvSpPr>
        <p:spPr>
          <a:xfrm>
            <a:off x="3301767" y="5629013"/>
            <a:ext cx="6186488" cy="400050"/>
          </a:xfrm>
          <a:prstGeom prst="rect">
            <a:avLst/>
          </a:prstGeom>
          <a:solidFill>
            <a:schemeClr val="accent5">
              <a:lumMod val="10000"/>
              <a:lumOff val="90000"/>
            </a:schemeClr>
          </a:solidFill>
          <a:ln>
            <a:solidFill>
              <a:schemeClr val="accent5"/>
            </a:solidFill>
          </a:ln>
        </p:spPr>
        <p:txBody>
          <a:bodyPr wrap="none">
            <a:spAutoFit/>
          </a:bodyPr>
          <a:lstStyle/>
          <a:p>
            <a:pPr>
              <a:defRPr/>
            </a:pPr>
            <a:r>
              <a:rPr lang="en-US" sz="2000" dirty="0">
                <a:solidFill>
                  <a:srgbClr val="FF0000"/>
                </a:solidFill>
                <a:latin typeface="Courier New" pitchFamily="49" charset="0"/>
                <a:cs typeface="Courier New" pitchFamily="49" charset="0"/>
              </a:rPr>
              <a:t>SELECT * FROM customers WHERE </a:t>
            </a:r>
            <a:r>
              <a:rPr lang="en-US" sz="2000" dirty="0" err="1">
                <a:solidFill>
                  <a:srgbClr val="FF0000"/>
                </a:solidFill>
                <a:latin typeface="Courier New" pitchFamily="49" charset="0"/>
                <a:cs typeface="Courier New" pitchFamily="49" charset="0"/>
              </a:rPr>
              <a:t>custID</a:t>
            </a:r>
            <a:r>
              <a:rPr lang="en-US" sz="2000" dirty="0">
                <a:solidFill>
                  <a:srgbClr val="FF0000"/>
                </a:solidFill>
                <a:latin typeface="Courier New" pitchFamily="49" charset="0"/>
                <a:cs typeface="Courier New" pitchFamily="49" charset="0"/>
              </a:rPr>
              <a:t>=77</a:t>
            </a:r>
          </a:p>
        </p:txBody>
      </p:sp>
      <p:sp>
        <p:nvSpPr>
          <p:cNvPr id="6" name="Slide Number Placeholder 5">
            <a:extLst>
              <a:ext uri="{FF2B5EF4-FFF2-40B4-BE49-F238E27FC236}">
                <a16:creationId xmlns:a16="http://schemas.microsoft.com/office/drawing/2014/main" id="{65125054-52A2-44FD-8925-BEABF5505E6A}"/>
              </a:ext>
            </a:extLst>
          </p:cNvPr>
          <p:cNvSpPr>
            <a:spLocks noGrp="1"/>
          </p:cNvSpPr>
          <p:nvPr>
            <p:ph type="sldNum" sz="quarter" idx="12"/>
          </p:nvPr>
        </p:nvSpPr>
        <p:spPr/>
        <p:txBody>
          <a:bodyPr/>
          <a:lstStyle/>
          <a:p>
            <a:fld id="{D57F1E4F-1CFF-5643-939E-02111984F565}" type="slidenum">
              <a:rPr lang="en-US" smtClean="0"/>
              <a:t>13</a:t>
            </a:fld>
            <a:endParaRPr lang="en-US" dirty="0"/>
          </a:p>
        </p:txBody>
      </p:sp>
    </p:spTree>
    <p:extLst>
      <p:ext uri="{BB962C8B-B14F-4D97-AF65-F5344CB8AC3E}">
        <p14:creationId xmlns:p14="http://schemas.microsoft.com/office/powerpoint/2010/main" val="2931778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0" end="0"/>
                                            </p:txEl>
                                          </p:spTgt>
                                        </p:tgtEl>
                                        <p:attrNameLst>
                                          <p:attrName>style.visibility</p:attrName>
                                        </p:attrNameLst>
                                      </p:cBhvr>
                                      <p:to>
                                        <p:strVal val="visible"/>
                                      </p:to>
                                    </p:set>
                                    <p:animEffect transition="in" filter="fade">
                                      <p:cBhvr>
                                        <p:cTn id="22" dur="500"/>
                                        <p:tgtEl>
                                          <p:spTgt spid="5">
                                            <p:txEl>
                                              <p:pRg st="0" end="0"/>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1" end="1"/>
                                            </p:txEl>
                                          </p:spTgt>
                                        </p:tgtEl>
                                        <p:attrNameLst>
                                          <p:attrName>style.visibility</p:attrName>
                                        </p:attrNameLst>
                                      </p:cBhvr>
                                      <p:to>
                                        <p:strVal val="visible"/>
                                      </p:to>
                                    </p:set>
                                    <p:animEffect transition="in" filter="fade">
                                      <p:cBhvr>
                                        <p:cTn id="25" dur="500"/>
                                        <p:tgtEl>
                                          <p:spTgt spid="5">
                                            <p:txEl>
                                              <p:pRg st="1" end="1"/>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2" end="2"/>
                                            </p:txEl>
                                          </p:spTgt>
                                        </p:tgtEl>
                                        <p:attrNameLst>
                                          <p:attrName>style.visibility</p:attrName>
                                        </p:attrNameLst>
                                      </p:cBhvr>
                                      <p:to>
                                        <p:strVal val="visible"/>
                                      </p:to>
                                    </p:set>
                                    <p:animEffect transition="in" filter="fade">
                                      <p:cBhvr>
                                        <p:cTn id="28" dur="500"/>
                                        <p:tgtEl>
                                          <p:spTgt spid="5">
                                            <p:txEl>
                                              <p:pRg st="2" end="2"/>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3" end="3"/>
                                            </p:txEl>
                                          </p:spTgt>
                                        </p:tgtEl>
                                        <p:attrNameLst>
                                          <p:attrName>style.visibility</p:attrName>
                                        </p:attrNameLst>
                                      </p:cBhvr>
                                      <p:to>
                                        <p:strVal val="visible"/>
                                      </p:to>
                                    </p:set>
                                    <p:animEffect transition="in" filter="fade">
                                      <p:cBhvr>
                                        <p:cTn id="31" dur="500"/>
                                        <p:tgtEl>
                                          <p:spTgt spid="5">
                                            <p:txEl>
                                              <p:pRg st="3" end="3"/>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4" end="4"/>
                                            </p:txEl>
                                          </p:spTgt>
                                        </p:tgtEl>
                                        <p:attrNameLst>
                                          <p:attrName>style.visibility</p:attrName>
                                        </p:attrNameLst>
                                      </p:cBhvr>
                                      <p:to>
                                        <p:strVal val="visible"/>
                                      </p:to>
                                    </p:set>
                                    <p:animEffect transition="in" filter="fade">
                                      <p:cBhvr>
                                        <p:cTn id="34" dur="500"/>
                                        <p:tgtEl>
                                          <p:spTgt spid="5">
                                            <p:txEl>
                                              <p:pRg st="4" end="4"/>
                                            </p:txEl>
                                          </p:spTgt>
                                        </p:tgtEl>
                                      </p:cBhvr>
                                    </p:animEffect>
                                  </p:childTnLst>
                                </p:cTn>
                              </p:par>
                              <p:par>
                                <p:cTn id="35" presetID="10" presetClass="entr" presetSubtype="0" fill="hold" nodeType="withEffect">
                                  <p:stCondLst>
                                    <p:cond delay="0"/>
                                  </p:stCondLst>
                                  <p:childTnLst>
                                    <p:set>
                                      <p:cBhvr>
                                        <p:cTn id="36" dur="1" fill="hold">
                                          <p:stCondLst>
                                            <p:cond delay="0"/>
                                          </p:stCondLst>
                                        </p:cTn>
                                        <p:tgtEl>
                                          <p:spTgt spid="5">
                                            <p:txEl>
                                              <p:pRg st="5" end="5"/>
                                            </p:txEl>
                                          </p:spTgt>
                                        </p:tgtEl>
                                        <p:attrNameLst>
                                          <p:attrName>style.visibility</p:attrName>
                                        </p:attrNameLst>
                                      </p:cBhvr>
                                      <p:to>
                                        <p:strVal val="visible"/>
                                      </p:to>
                                    </p:set>
                                    <p:animEffect transition="in" filter="fade">
                                      <p:cBhvr>
                                        <p:cTn id="37" dur="500"/>
                                        <p:tgtEl>
                                          <p:spTgt spid="5">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7"/>
                                        </p:tgtEl>
                                        <p:attrNameLst>
                                          <p:attrName>style.visibility</p:attrName>
                                        </p:attrNameLst>
                                      </p:cBhvr>
                                      <p:to>
                                        <p:strVal val="visible"/>
                                      </p:to>
                                    </p:set>
                                    <p:animEffect transition="in" filter="fade">
                                      <p:cBhvr>
                                        <p:cTn id="4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7"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1921079" y="2155972"/>
            <a:ext cx="8019875" cy="3699544"/>
          </a:xfrm>
        </p:spPr>
        <p:txBody>
          <a:bodyPr>
            <a:normAutofit/>
          </a:bodyPr>
          <a:lstStyle/>
          <a:p>
            <a:pPr eaLnBrk="1" hangingPunct="1"/>
            <a:r>
              <a:rPr lang="en-US" sz="2400" dirty="0"/>
              <a:t>Object-relational database management systems (ORDBMSs) are relational database management systems with extensions to handle the storage of objects in the relational table structure</a:t>
            </a:r>
          </a:p>
          <a:p>
            <a:pPr marL="0" indent="0" eaLnBrk="1" hangingPunct="1">
              <a:buNone/>
            </a:pPr>
            <a:endParaRPr lang="en-US" sz="2400" dirty="0"/>
          </a:p>
          <a:p>
            <a:pPr eaLnBrk="1" hangingPunct="1"/>
            <a:r>
              <a:rPr lang="en-US" sz="2400" dirty="0"/>
              <a:t>ORDBMSs are simply extensions to their RDBMS counterparts</a:t>
            </a:r>
          </a:p>
          <a:p>
            <a:pPr marL="0" indent="0" eaLnBrk="1" hangingPunct="1">
              <a:buNone/>
            </a:pPr>
            <a:endParaRPr lang="en-US" altLang="en-US" sz="2000" dirty="0"/>
          </a:p>
        </p:txBody>
      </p:sp>
      <p:sp>
        <p:nvSpPr>
          <p:cNvPr id="3" name="TextBox 2">
            <a:extLst>
              <a:ext uri="{FF2B5EF4-FFF2-40B4-BE49-F238E27FC236}">
                <a16:creationId xmlns:a16="http://schemas.microsoft.com/office/drawing/2014/main" id="{5F982955-2C31-4471-AE87-F61C26DB4366}"/>
              </a:ext>
            </a:extLst>
          </p:cNvPr>
          <p:cNvSpPr txBox="1"/>
          <p:nvPr/>
        </p:nvSpPr>
        <p:spPr>
          <a:xfrm>
            <a:off x="1493241" y="1292997"/>
            <a:ext cx="7029974" cy="523220"/>
          </a:xfrm>
          <a:prstGeom prst="rect">
            <a:avLst/>
          </a:prstGeom>
          <a:noFill/>
        </p:spPr>
        <p:txBody>
          <a:bodyPr wrap="square" rtlCol="0">
            <a:spAutoFit/>
          </a:bodyPr>
          <a:lstStyle/>
          <a:p>
            <a:r>
              <a:rPr lang="en-US" sz="2800" i="1" dirty="0">
                <a:solidFill>
                  <a:schemeClr val="accent2"/>
                </a:solidFill>
              </a:rPr>
              <a:t>3. </a:t>
            </a:r>
            <a:r>
              <a:rPr lang="en-US" altLang="en-US" sz="2800" i="1" dirty="0">
                <a:solidFill>
                  <a:srgbClr val="FFC000"/>
                </a:solidFill>
              </a:rPr>
              <a:t>Object-relational databases </a:t>
            </a:r>
          </a:p>
        </p:txBody>
      </p:sp>
      <p:sp>
        <p:nvSpPr>
          <p:cNvPr id="4" name="Slide Number Placeholder 3">
            <a:extLst>
              <a:ext uri="{FF2B5EF4-FFF2-40B4-BE49-F238E27FC236}">
                <a16:creationId xmlns:a16="http://schemas.microsoft.com/office/drawing/2014/main" id="{C526632F-73D9-4BCB-8CCA-C63B9CDA1799}"/>
              </a:ext>
            </a:extLst>
          </p:cNvPr>
          <p:cNvSpPr>
            <a:spLocks noGrp="1"/>
          </p:cNvSpPr>
          <p:nvPr>
            <p:ph type="sldNum" sz="quarter" idx="12"/>
          </p:nvPr>
        </p:nvSpPr>
        <p:spPr/>
        <p:txBody>
          <a:bodyPr/>
          <a:lstStyle/>
          <a:p>
            <a:fld id="{D57F1E4F-1CFF-5643-939E-02111984F565}" type="slidenum">
              <a:rPr lang="en-US" smtClean="0"/>
              <a:t>14</a:t>
            </a:fld>
            <a:endParaRPr lang="en-US" dirty="0"/>
          </a:p>
        </p:txBody>
      </p:sp>
    </p:spTree>
    <p:extLst>
      <p:ext uri="{BB962C8B-B14F-4D97-AF65-F5344CB8AC3E}">
        <p14:creationId xmlns:p14="http://schemas.microsoft.com/office/powerpoint/2010/main" val="14125708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1887523" y="1887523"/>
            <a:ext cx="9160778" cy="4530055"/>
          </a:xfrm>
        </p:spPr>
        <p:txBody>
          <a:bodyPr>
            <a:normAutofit/>
          </a:bodyPr>
          <a:lstStyle/>
          <a:p>
            <a:pPr eaLnBrk="1" hangingPunct="1"/>
            <a:r>
              <a:rPr lang="en-US" sz="2100" dirty="0"/>
              <a:t>Two primary approaches to supporting object persistence within the OODBMS community: </a:t>
            </a:r>
          </a:p>
          <a:p>
            <a:pPr lvl="1"/>
            <a:r>
              <a:rPr lang="en-US" sz="2100" dirty="0"/>
              <a:t>adding persistence extensions to an object-oriented programming language</a:t>
            </a:r>
          </a:p>
          <a:p>
            <a:pPr lvl="1"/>
            <a:r>
              <a:rPr lang="en-US" sz="2100" dirty="0"/>
              <a:t>creating an entirely separate database management system</a:t>
            </a:r>
          </a:p>
          <a:p>
            <a:pPr eaLnBrk="1" hangingPunct="1"/>
            <a:r>
              <a:rPr lang="en-US" sz="2100" dirty="0"/>
              <a:t>With an OODBMS, collections of objects are associated with an extent</a:t>
            </a:r>
          </a:p>
          <a:p>
            <a:pPr eaLnBrk="1" hangingPunct="1"/>
            <a:r>
              <a:rPr lang="en-US" sz="2100" dirty="0"/>
              <a:t>OODBMSs provide support for some form of inheritance.</a:t>
            </a:r>
          </a:p>
          <a:p>
            <a:pPr eaLnBrk="1" hangingPunct="1"/>
            <a:r>
              <a:rPr lang="en-US" sz="2100" dirty="0"/>
              <a:t>OODBMSs also support the idea of repeating groups (fi elds) or multivalued attributes</a:t>
            </a:r>
          </a:p>
          <a:p>
            <a:pPr lvl="1"/>
            <a:endParaRPr lang="en-US" sz="2000" dirty="0"/>
          </a:p>
        </p:txBody>
      </p:sp>
      <p:sp>
        <p:nvSpPr>
          <p:cNvPr id="3" name="TextBox 2">
            <a:extLst>
              <a:ext uri="{FF2B5EF4-FFF2-40B4-BE49-F238E27FC236}">
                <a16:creationId xmlns:a16="http://schemas.microsoft.com/office/drawing/2014/main" id="{5F982955-2C31-4471-AE87-F61C26DB4366}"/>
              </a:ext>
            </a:extLst>
          </p:cNvPr>
          <p:cNvSpPr txBox="1"/>
          <p:nvPr/>
        </p:nvSpPr>
        <p:spPr>
          <a:xfrm>
            <a:off x="1493241" y="1292997"/>
            <a:ext cx="7029974" cy="523220"/>
          </a:xfrm>
          <a:prstGeom prst="rect">
            <a:avLst/>
          </a:prstGeom>
          <a:noFill/>
        </p:spPr>
        <p:txBody>
          <a:bodyPr wrap="square" rtlCol="0">
            <a:spAutoFit/>
          </a:bodyPr>
          <a:lstStyle/>
          <a:p>
            <a:r>
              <a:rPr lang="en-US" sz="2800" i="1" dirty="0">
                <a:solidFill>
                  <a:schemeClr val="accent2"/>
                </a:solidFill>
              </a:rPr>
              <a:t>4. </a:t>
            </a:r>
            <a:r>
              <a:rPr lang="en-US" altLang="en-US" sz="2800" i="1" dirty="0">
                <a:solidFill>
                  <a:srgbClr val="FFC000"/>
                </a:solidFill>
              </a:rPr>
              <a:t>Object-</a:t>
            </a:r>
            <a:r>
              <a:rPr lang="en-US" sz="2800" i="1" dirty="0">
                <a:solidFill>
                  <a:srgbClr val="FFC000"/>
                </a:solidFill>
              </a:rPr>
              <a:t>Oriented</a:t>
            </a:r>
            <a:r>
              <a:rPr lang="en-US" altLang="en-US" sz="2800" i="1" dirty="0">
                <a:solidFill>
                  <a:srgbClr val="FFC000"/>
                </a:solidFill>
              </a:rPr>
              <a:t> databases </a:t>
            </a:r>
          </a:p>
        </p:txBody>
      </p:sp>
      <p:sp>
        <p:nvSpPr>
          <p:cNvPr id="4" name="Slide Number Placeholder 3">
            <a:extLst>
              <a:ext uri="{FF2B5EF4-FFF2-40B4-BE49-F238E27FC236}">
                <a16:creationId xmlns:a16="http://schemas.microsoft.com/office/drawing/2014/main" id="{F13474FA-877B-4490-B861-22A6B7D8033C}"/>
              </a:ext>
            </a:extLst>
          </p:cNvPr>
          <p:cNvSpPr>
            <a:spLocks noGrp="1"/>
          </p:cNvSpPr>
          <p:nvPr>
            <p:ph type="sldNum" sz="quarter" idx="12"/>
          </p:nvPr>
        </p:nvSpPr>
        <p:spPr/>
        <p:txBody>
          <a:bodyPr/>
          <a:lstStyle/>
          <a:p>
            <a:fld id="{D57F1E4F-1CFF-5643-939E-02111984F565}" type="slidenum">
              <a:rPr lang="en-US" smtClean="0"/>
              <a:t>15</a:t>
            </a:fld>
            <a:endParaRPr lang="en-US" dirty="0"/>
          </a:p>
        </p:txBody>
      </p:sp>
    </p:spTree>
    <p:extLst>
      <p:ext uri="{BB962C8B-B14F-4D97-AF65-F5344CB8AC3E}">
        <p14:creationId xmlns:p14="http://schemas.microsoft.com/office/powerpoint/2010/main" val="5845986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1887523" y="1887523"/>
            <a:ext cx="9160778" cy="4530055"/>
          </a:xfrm>
        </p:spPr>
        <p:txBody>
          <a:bodyPr>
            <a:normAutofit/>
          </a:bodyPr>
          <a:lstStyle/>
          <a:p>
            <a:pPr lvl="1"/>
            <a:r>
              <a:rPr lang="en-US" sz="2400" dirty="0"/>
              <a:t>NoSQL data stores are the newest type of object persistence available</a:t>
            </a:r>
          </a:p>
          <a:p>
            <a:pPr lvl="1"/>
            <a:r>
              <a:rPr lang="en-US" sz="2400" dirty="0"/>
              <a:t>There are many different types of NoSQL data stores, including:</a:t>
            </a:r>
          </a:p>
          <a:p>
            <a:pPr lvl="2"/>
            <a:r>
              <a:rPr lang="en-US" sz="2400" dirty="0"/>
              <a:t> key-value stores</a:t>
            </a:r>
          </a:p>
          <a:p>
            <a:pPr lvl="2"/>
            <a:r>
              <a:rPr lang="en-US" sz="2400" dirty="0"/>
              <a:t>document stores</a:t>
            </a:r>
          </a:p>
          <a:p>
            <a:pPr lvl="2"/>
            <a:r>
              <a:rPr lang="en-US" sz="2400" dirty="0"/>
              <a:t>column-oriented stores</a:t>
            </a:r>
          </a:p>
          <a:p>
            <a:pPr lvl="2"/>
            <a:r>
              <a:rPr lang="en-US" sz="2400" dirty="0"/>
              <a:t>object databases</a:t>
            </a:r>
          </a:p>
        </p:txBody>
      </p:sp>
      <p:sp>
        <p:nvSpPr>
          <p:cNvPr id="3" name="TextBox 2">
            <a:extLst>
              <a:ext uri="{FF2B5EF4-FFF2-40B4-BE49-F238E27FC236}">
                <a16:creationId xmlns:a16="http://schemas.microsoft.com/office/drawing/2014/main" id="{5F982955-2C31-4471-AE87-F61C26DB4366}"/>
              </a:ext>
            </a:extLst>
          </p:cNvPr>
          <p:cNvSpPr txBox="1"/>
          <p:nvPr/>
        </p:nvSpPr>
        <p:spPr>
          <a:xfrm>
            <a:off x="1224794" y="1253652"/>
            <a:ext cx="7029974" cy="523220"/>
          </a:xfrm>
          <a:prstGeom prst="rect">
            <a:avLst/>
          </a:prstGeom>
          <a:noFill/>
        </p:spPr>
        <p:txBody>
          <a:bodyPr wrap="square" rtlCol="0">
            <a:spAutoFit/>
          </a:bodyPr>
          <a:lstStyle/>
          <a:p>
            <a:r>
              <a:rPr lang="en-US" sz="2800" i="1" dirty="0">
                <a:solidFill>
                  <a:schemeClr val="accent2"/>
                </a:solidFill>
              </a:rPr>
              <a:t>5</a:t>
            </a:r>
            <a:r>
              <a:rPr lang="en-US" sz="2800" dirty="0">
                <a:solidFill>
                  <a:srgbClr val="FFC000"/>
                </a:solidFill>
              </a:rPr>
              <a:t>. </a:t>
            </a:r>
            <a:r>
              <a:rPr lang="en-US" sz="2800" i="1" dirty="0">
                <a:solidFill>
                  <a:srgbClr val="FFC000"/>
                </a:solidFill>
              </a:rPr>
              <a:t>NoSQL Data Stores</a:t>
            </a:r>
          </a:p>
        </p:txBody>
      </p:sp>
      <p:sp>
        <p:nvSpPr>
          <p:cNvPr id="4" name="Slide Number Placeholder 3">
            <a:extLst>
              <a:ext uri="{FF2B5EF4-FFF2-40B4-BE49-F238E27FC236}">
                <a16:creationId xmlns:a16="http://schemas.microsoft.com/office/drawing/2014/main" id="{A9B29BEC-1CCA-4666-B0CD-209B2E2331F8}"/>
              </a:ext>
            </a:extLst>
          </p:cNvPr>
          <p:cNvSpPr>
            <a:spLocks noGrp="1"/>
          </p:cNvSpPr>
          <p:nvPr>
            <p:ph type="sldNum" sz="quarter" idx="12"/>
          </p:nvPr>
        </p:nvSpPr>
        <p:spPr/>
        <p:txBody>
          <a:bodyPr/>
          <a:lstStyle/>
          <a:p>
            <a:fld id="{D57F1E4F-1CFF-5643-939E-02111984F565}" type="slidenum">
              <a:rPr lang="en-US" smtClean="0"/>
              <a:t>16</a:t>
            </a:fld>
            <a:endParaRPr lang="en-US" dirty="0"/>
          </a:p>
        </p:txBody>
      </p:sp>
    </p:spTree>
    <p:extLst>
      <p:ext uri="{BB962C8B-B14F-4D97-AF65-F5344CB8AC3E}">
        <p14:creationId xmlns:p14="http://schemas.microsoft.com/office/powerpoint/2010/main" val="1813893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99627" y="1048624"/>
            <a:ext cx="7717870" cy="523220"/>
          </a:xfrm>
          <a:prstGeom prst="rect">
            <a:avLst/>
          </a:prstGeom>
          <a:noFill/>
        </p:spPr>
        <p:txBody>
          <a:bodyPr wrap="square" rtlCol="0">
            <a:spAutoFit/>
          </a:bodyPr>
          <a:lstStyle/>
          <a:p>
            <a:r>
              <a:rPr lang="en-US" sz="2800" i="1" dirty="0">
                <a:solidFill>
                  <a:schemeClr val="accent2"/>
                </a:solidFill>
              </a:rPr>
              <a:t>6</a:t>
            </a:r>
            <a:r>
              <a:rPr lang="en-US" sz="2800" dirty="0">
                <a:solidFill>
                  <a:srgbClr val="FFC000"/>
                </a:solidFill>
              </a:rPr>
              <a:t>. </a:t>
            </a:r>
            <a:r>
              <a:rPr lang="en-US" sz="2800" i="1" dirty="0">
                <a:solidFill>
                  <a:srgbClr val="FFC000"/>
                </a:solidFill>
              </a:rPr>
              <a:t>Selecting an Object Persistence Format</a:t>
            </a:r>
          </a:p>
        </p:txBody>
      </p:sp>
      <p:pic>
        <p:nvPicPr>
          <p:cNvPr id="6" name="Picture 2">
            <a:extLst>
              <a:ext uri="{FF2B5EF4-FFF2-40B4-BE49-F238E27FC236}">
                <a16:creationId xmlns:a16="http://schemas.microsoft.com/office/drawing/2014/main" id="{D3694418-49C0-4933-8904-6FDAF46F7D1F}"/>
              </a:ext>
            </a:extLst>
          </p:cNvPr>
          <p:cNvPicPr>
            <a:picLocks noGrp="1" noChangeAspect="1" noChangeArrowheads="1"/>
          </p:cNvPicPr>
          <p:nvPr>
            <p:ph idx="1"/>
          </p:nvPr>
        </p:nvPicPr>
        <p:blipFill>
          <a:blip r:embed="rId4"/>
          <a:srcRect/>
          <a:stretch>
            <a:fillRect/>
          </a:stretch>
        </p:blipFill>
        <p:spPr>
          <a:xfrm>
            <a:off x="1434517" y="1686187"/>
            <a:ext cx="9378892" cy="4968365"/>
          </a:xfrm>
          <a:ln>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7FB7C4CB-3CBC-4265-8359-119D6000EE0E}"/>
              </a:ext>
            </a:extLst>
          </p:cNvPr>
          <p:cNvSpPr>
            <a:spLocks noGrp="1"/>
          </p:cNvSpPr>
          <p:nvPr>
            <p:ph type="sldNum" sz="quarter" idx="12"/>
          </p:nvPr>
        </p:nvSpPr>
        <p:spPr/>
        <p:txBody>
          <a:bodyPr/>
          <a:lstStyle/>
          <a:p>
            <a:fld id="{D57F1E4F-1CFF-5643-939E-02111984F565}" type="slidenum">
              <a:rPr lang="en-US" smtClean="0"/>
              <a:t>17</a:t>
            </a:fld>
            <a:endParaRPr lang="en-US" dirty="0"/>
          </a:p>
        </p:txBody>
      </p:sp>
    </p:spTree>
    <p:extLst>
      <p:ext uri="{BB962C8B-B14F-4D97-AF65-F5344CB8AC3E}">
        <p14:creationId xmlns:p14="http://schemas.microsoft.com/office/powerpoint/2010/main" val="34716781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398999" y="121640"/>
            <a:ext cx="8367498" cy="1143000"/>
          </a:xfrm>
        </p:spPr>
        <p:txBody>
          <a:bodyPr>
            <a:normAutofit fontScale="90000"/>
          </a:bodyPr>
          <a:lstStyle/>
          <a:p>
            <a:r>
              <a:rPr lang="en-US" dirty="0"/>
              <a:t>III. </a:t>
            </a:r>
            <a:r>
              <a:rPr lang="en-US" sz="3600" dirty="0"/>
              <a:t>Mapping Problem-Domain Objects to 	Object-Persistence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32514" y="1264640"/>
            <a:ext cx="8665827" cy="523220"/>
          </a:xfrm>
          <a:prstGeom prst="rect">
            <a:avLst/>
          </a:prstGeom>
          <a:noFill/>
        </p:spPr>
        <p:txBody>
          <a:bodyPr wrap="square" rtlCol="0">
            <a:spAutoFit/>
          </a:bodyPr>
          <a:lstStyle/>
          <a:p>
            <a:r>
              <a:rPr lang="en-US" sz="2800" i="1" dirty="0">
                <a:solidFill>
                  <a:schemeClr val="accent2"/>
                </a:solidFill>
              </a:rPr>
              <a:t>1</a:t>
            </a:r>
            <a:r>
              <a:rPr lang="en-US" sz="2800" dirty="0">
                <a:solidFill>
                  <a:srgbClr val="FFC000"/>
                </a:solidFill>
              </a:rPr>
              <a:t>. </a:t>
            </a:r>
            <a:r>
              <a:rPr lang="en-US" sz="2800" i="1" dirty="0">
                <a:solidFill>
                  <a:srgbClr val="FFC000"/>
                </a:solidFill>
              </a:rPr>
              <a:t>Mapping PD Objects to an OODBMS Format</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947956" y="1912690"/>
            <a:ext cx="9999677" cy="4335709"/>
          </a:xfrm>
        </p:spPr>
        <p:txBody>
          <a:bodyPr>
            <a:normAutofit fontScale="92500" lnSpcReduction="10000"/>
          </a:bodyPr>
          <a:lstStyle/>
          <a:p>
            <a:r>
              <a:rPr lang="en-US" dirty="0"/>
              <a:t>Rule 1a: Add a column(s) to the OODBMS class(es) that represents the subclass(es) that will contain an Object ID of the instance stored in the OODBMS class that represents the “additional” superclass(es). </a:t>
            </a:r>
          </a:p>
          <a:p>
            <a:pPr lvl="1"/>
            <a:r>
              <a:rPr lang="en-US" dirty="0"/>
              <a:t>The multiplicity of this new association from the subclass to the “superclass” should be 1..1. </a:t>
            </a:r>
          </a:p>
          <a:p>
            <a:pPr lvl="1"/>
            <a:r>
              <a:rPr lang="en-US" dirty="0"/>
              <a:t>Add a column(s) to the OODBMS class(es) that represents the superclass(es) that will contain an Object ID of the instance stored in the OODBMS class that represents the subclass(es).</a:t>
            </a:r>
          </a:p>
          <a:p>
            <a:pPr lvl="1"/>
            <a:r>
              <a:rPr lang="en-US" dirty="0"/>
              <a:t> An exclusive-or (XOR) constraint must be added between the associations. Do this for each “additional” superclass. </a:t>
            </a:r>
          </a:p>
          <a:p>
            <a:r>
              <a:rPr lang="en-US" dirty="0"/>
              <a:t>or Rule 1b: Flatten the inheritance hierarchy of the OODBMS classes by copying the attributes and methods of the additional OODBMS superclass(es) down to all of the OODBMS subclasses and remove the additional superclass from the design</a:t>
            </a:r>
          </a:p>
        </p:txBody>
      </p:sp>
      <p:sp>
        <p:nvSpPr>
          <p:cNvPr id="4" name="Slide Number Placeholder 3">
            <a:extLst>
              <a:ext uri="{FF2B5EF4-FFF2-40B4-BE49-F238E27FC236}">
                <a16:creationId xmlns:a16="http://schemas.microsoft.com/office/drawing/2014/main" id="{6A343AD4-C95B-4019-A8B7-3CB28B7EF02B}"/>
              </a:ext>
            </a:extLst>
          </p:cNvPr>
          <p:cNvSpPr>
            <a:spLocks noGrp="1"/>
          </p:cNvSpPr>
          <p:nvPr>
            <p:ph type="sldNum" sz="quarter" idx="12"/>
          </p:nvPr>
        </p:nvSpPr>
        <p:spPr/>
        <p:txBody>
          <a:bodyPr/>
          <a:lstStyle/>
          <a:p>
            <a:fld id="{D57F1E4F-1CFF-5643-939E-02111984F565}" type="slidenum">
              <a:rPr lang="en-US" smtClean="0"/>
              <a:t>18</a:t>
            </a:fld>
            <a:endParaRPr lang="en-US" dirty="0"/>
          </a:p>
        </p:txBody>
      </p:sp>
    </p:spTree>
    <p:extLst>
      <p:ext uri="{BB962C8B-B14F-4D97-AF65-F5344CB8AC3E}">
        <p14:creationId xmlns:p14="http://schemas.microsoft.com/office/powerpoint/2010/main" val="15869116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398999" y="121640"/>
            <a:ext cx="8367498" cy="1143000"/>
          </a:xfrm>
        </p:spPr>
        <p:txBody>
          <a:bodyPr>
            <a:normAutofit fontScale="90000"/>
          </a:bodyPr>
          <a:lstStyle/>
          <a:p>
            <a:r>
              <a:rPr lang="en-US" dirty="0"/>
              <a:t>III. </a:t>
            </a:r>
            <a:r>
              <a:rPr lang="en-US" sz="3600" dirty="0"/>
              <a:t>Mapping Problem-Domain Objects to 	Object-Persistence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32514" y="1264640"/>
            <a:ext cx="8665827" cy="523220"/>
          </a:xfrm>
          <a:prstGeom prst="rect">
            <a:avLst/>
          </a:prstGeom>
          <a:noFill/>
        </p:spPr>
        <p:txBody>
          <a:bodyPr wrap="square" rtlCol="0">
            <a:spAutoFit/>
          </a:bodyPr>
          <a:lstStyle/>
          <a:p>
            <a:r>
              <a:rPr lang="en-US" sz="2800" i="1" dirty="0">
                <a:solidFill>
                  <a:schemeClr val="accent2"/>
                </a:solidFill>
              </a:rPr>
              <a:t>1</a:t>
            </a:r>
            <a:r>
              <a:rPr lang="en-US" sz="2800" dirty="0">
                <a:solidFill>
                  <a:srgbClr val="FFC000"/>
                </a:solidFill>
              </a:rPr>
              <a:t>. </a:t>
            </a:r>
            <a:r>
              <a:rPr lang="en-US" sz="2800" i="1" dirty="0">
                <a:solidFill>
                  <a:srgbClr val="FFC000"/>
                </a:solidFill>
              </a:rPr>
              <a:t>Mapping PD Objects to an OODBMS Format</a:t>
            </a:r>
          </a:p>
        </p:txBody>
      </p:sp>
      <p:pic>
        <p:nvPicPr>
          <p:cNvPr id="8" name="Content Placeholder 7">
            <a:extLst>
              <a:ext uri="{FF2B5EF4-FFF2-40B4-BE49-F238E27FC236}">
                <a16:creationId xmlns:a16="http://schemas.microsoft.com/office/drawing/2014/main" id="{E681DCBA-7C7D-42FA-A498-16957F62CE6F}"/>
              </a:ext>
            </a:extLst>
          </p:cNvPr>
          <p:cNvPicPr>
            <a:picLocks noGrp="1" noChangeAspect="1"/>
          </p:cNvPicPr>
          <p:nvPr>
            <p:ph idx="1"/>
          </p:nvPr>
        </p:nvPicPr>
        <p:blipFill>
          <a:blip r:embed="rId4"/>
          <a:stretch>
            <a:fillRect/>
          </a:stretch>
        </p:blipFill>
        <p:spPr>
          <a:xfrm rot="5400000">
            <a:off x="4932489" y="-547431"/>
            <a:ext cx="4683440" cy="9548581"/>
          </a:xfrm>
        </p:spPr>
      </p:pic>
      <p:sp>
        <p:nvSpPr>
          <p:cNvPr id="9" name="TextBox 8">
            <a:extLst>
              <a:ext uri="{FF2B5EF4-FFF2-40B4-BE49-F238E27FC236}">
                <a16:creationId xmlns:a16="http://schemas.microsoft.com/office/drawing/2014/main" id="{2668E01F-6BDB-4306-AABF-E8A26310CBA1}"/>
              </a:ext>
            </a:extLst>
          </p:cNvPr>
          <p:cNvSpPr txBox="1"/>
          <p:nvPr/>
        </p:nvSpPr>
        <p:spPr>
          <a:xfrm>
            <a:off x="629174" y="2416029"/>
            <a:ext cx="1501630" cy="2308324"/>
          </a:xfrm>
          <a:prstGeom prst="rect">
            <a:avLst/>
          </a:prstGeom>
          <a:noFill/>
        </p:spPr>
        <p:txBody>
          <a:bodyPr wrap="square" rtlCol="0">
            <a:spAutoFit/>
          </a:bodyPr>
          <a:lstStyle/>
          <a:p>
            <a:r>
              <a:rPr lang="en-US" dirty="0"/>
              <a:t>Mapping Problem Domain Objects to a Single Inheritance-Based OODBMS</a:t>
            </a:r>
          </a:p>
        </p:txBody>
      </p:sp>
      <p:sp>
        <p:nvSpPr>
          <p:cNvPr id="4" name="Slide Number Placeholder 3">
            <a:extLst>
              <a:ext uri="{FF2B5EF4-FFF2-40B4-BE49-F238E27FC236}">
                <a16:creationId xmlns:a16="http://schemas.microsoft.com/office/drawing/2014/main" id="{2DBD8E7F-2941-4929-8A5C-97AE2473AB67}"/>
              </a:ext>
            </a:extLst>
          </p:cNvPr>
          <p:cNvSpPr>
            <a:spLocks noGrp="1"/>
          </p:cNvSpPr>
          <p:nvPr>
            <p:ph type="sldNum" sz="quarter" idx="12"/>
          </p:nvPr>
        </p:nvSpPr>
        <p:spPr/>
        <p:txBody>
          <a:bodyPr/>
          <a:lstStyle/>
          <a:p>
            <a:fld id="{D57F1E4F-1CFF-5643-939E-02111984F565}" type="slidenum">
              <a:rPr lang="en-US" smtClean="0"/>
              <a:t>19</a:t>
            </a:fld>
            <a:endParaRPr lang="en-US" dirty="0"/>
          </a:p>
        </p:txBody>
      </p:sp>
    </p:spTree>
    <p:extLst>
      <p:ext uri="{BB962C8B-B14F-4D97-AF65-F5344CB8AC3E}">
        <p14:creationId xmlns:p14="http://schemas.microsoft.com/office/powerpoint/2010/main" val="27056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9"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411062" y="171974"/>
            <a:ext cx="4806890" cy="666925"/>
          </a:xfrm>
        </p:spPr>
        <p:txBody>
          <a:bodyPr>
            <a:normAutofit fontScale="90000"/>
          </a:bodyPr>
          <a:lstStyle/>
          <a:p>
            <a:pPr marL="857250" indent="-857250">
              <a:buFont typeface="+mj-lt"/>
              <a:buAutoNum type="romanUcPeriod"/>
            </a:pPr>
            <a:r>
              <a:rPr lang="en-US" dirty="0"/>
              <a:t>INTRODUCTION</a:t>
            </a:r>
            <a:br>
              <a:rPr lang="en-US" dirty="0"/>
            </a:br>
            <a:endParaRPr lang="en-US" dirty="0"/>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8808440" y="10"/>
            <a:ext cx="3386369" cy="6857990"/>
          </a:xfrm>
          <a:prstGeom prst="rect">
            <a:avLst/>
          </a:prstGeom>
        </p:spPr>
      </p:pic>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graphicFrame>
        <p:nvGraphicFramePr>
          <p:cNvPr id="4" name="Content Placeholder 3" descr="SmartArt graphic">
            <a:extLst>
              <a:ext uri="{FF2B5EF4-FFF2-40B4-BE49-F238E27FC236}">
                <a16:creationId xmlns:a16="http://schemas.microsoft.com/office/drawing/2014/main" id="{C881A426-2B90-41D4-8B71-F9600C3FCE87}"/>
              </a:ext>
            </a:extLst>
          </p:cNvPr>
          <p:cNvGraphicFramePr>
            <a:graphicFrameLocks noGrp="1"/>
          </p:cNvGraphicFramePr>
          <p:nvPr>
            <p:ph idx="1"/>
            <p:extLst>
              <p:ext uri="{D42A27DB-BD31-4B8C-83A1-F6EECF244321}">
                <p14:modId xmlns:p14="http://schemas.microsoft.com/office/powerpoint/2010/main" val="867756877"/>
              </p:ext>
            </p:extLst>
          </p:nvPr>
        </p:nvGraphicFramePr>
        <p:xfrm>
          <a:off x="536895" y="1594266"/>
          <a:ext cx="8070210" cy="5091760"/>
        </p:xfrm>
        <a:graphic>
          <a:graphicData uri="http://schemas.openxmlformats.org/drawingml/2006/diagram">
            <dgm:relIds xmlns:dgm="http://schemas.openxmlformats.org/drawingml/2006/diagram" xmlns:r="http://schemas.openxmlformats.org/officeDocument/2006/relationships" r:dm="rId5" r:lo="rId6" r:qs="rId7" r:cs="rId8"/>
          </a:graphicData>
        </a:graphic>
      </p:graphicFrame>
      <p:sp>
        <p:nvSpPr>
          <p:cNvPr id="3" name="TextBox 2">
            <a:extLst>
              <a:ext uri="{FF2B5EF4-FFF2-40B4-BE49-F238E27FC236}">
                <a16:creationId xmlns:a16="http://schemas.microsoft.com/office/drawing/2014/main" id="{A8AD971B-CCD8-47AB-957D-28526D00D49F}"/>
              </a:ext>
            </a:extLst>
          </p:cNvPr>
          <p:cNvSpPr txBox="1"/>
          <p:nvPr/>
        </p:nvSpPr>
        <p:spPr>
          <a:xfrm>
            <a:off x="3447875" y="838899"/>
            <a:ext cx="3748487" cy="584775"/>
          </a:xfrm>
          <a:prstGeom prst="rect">
            <a:avLst/>
          </a:prstGeom>
          <a:noFill/>
        </p:spPr>
        <p:txBody>
          <a:bodyPr wrap="square" rtlCol="0">
            <a:spAutoFit/>
          </a:bodyPr>
          <a:lstStyle/>
          <a:p>
            <a:r>
              <a:rPr lang="en-US" altLang="en-US" sz="3200" i="1" dirty="0">
                <a:solidFill>
                  <a:schemeClr val="accent2"/>
                </a:solidFill>
              </a:rPr>
              <a:t>Objectives</a:t>
            </a:r>
            <a:endParaRPr lang="en-US" sz="3200" i="1" dirty="0">
              <a:solidFill>
                <a:schemeClr val="accent2"/>
              </a:solidFill>
            </a:endParaRPr>
          </a:p>
        </p:txBody>
      </p:sp>
      <p:sp>
        <p:nvSpPr>
          <p:cNvPr id="5" name="Slide Number Placeholder 4">
            <a:extLst>
              <a:ext uri="{FF2B5EF4-FFF2-40B4-BE49-F238E27FC236}">
                <a16:creationId xmlns:a16="http://schemas.microsoft.com/office/drawing/2014/main" id="{D7C8EE97-C65C-4939-9FEC-8BEE74CDB66A}"/>
              </a:ext>
            </a:extLst>
          </p:cNvPr>
          <p:cNvSpPr>
            <a:spLocks noGrp="1"/>
          </p:cNvSpPr>
          <p:nvPr>
            <p:ph type="sldNum" sz="quarter" idx="12"/>
          </p:nvPr>
        </p:nvSpPr>
        <p:spPr/>
        <p:txBody>
          <a:bodyPr/>
          <a:lstStyle/>
          <a:p>
            <a:fld id="{D57F1E4F-1CFF-5643-939E-02111984F565}" type="slidenum">
              <a:rPr lang="en-US" smtClean="0"/>
              <a:t>2</a:t>
            </a:fld>
            <a:endParaRPr lang="en-US" dirty="0"/>
          </a:p>
        </p:txBody>
      </p:sp>
    </p:spTree>
    <p:extLst>
      <p:ext uri="{BB962C8B-B14F-4D97-AF65-F5344CB8AC3E}">
        <p14:creationId xmlns:p14="http://schemas.microsoft.com/office/powerpoint/2010/main" val="2333881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4" presetClass="entr" presetSubtype="1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randombar(horizontal)">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4"/>
                                        </p:tgtEl>
                                        <p:attrNameLst>
                                          <p:attrName>style.visibility</p:attrName>
                                        </p:attrNameLst>
                                      </p:cBhvr>
                                      <p:to>
                                        <p:strVal val="visible"/>
                                      </p:to>
                                    </p:set>
                                    <p:animEffect transition="in" filter="fade">
                                      <p:cBhvr>
                                        <p:cTn id="1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Graphic spid="4" grpId="0">
        <p:bldAsOne/>
      </p:bldGraphic>
      <p:bldP spid="3" grpId="0"/>
    </p:bldLst>
  </p:timing>
</p:sld>
</file>

<file path=ppt/slides/slide2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398999" y="121640"/>
            <a:ext cx="8367498" cy="1143000"/>
          </a:xfrm>
        </p:spPr>
        <p:txBody>
          <a:bodyPr>
            <a:normAutofit fontScale="90000"/>
          </a:bodyPr>
          <a:lstStyle/>
          <a:p>
            <a:r>
              <a:rPr lang="en-US" dirty="0"/>
              <a:t>III. </a:t>
            </a:r>
            <a:r>
              <a:rPr lang="en-US" sz="3600" dirty="0"/>
              <a:t>Mapping Problem-Domain Objects to 	Object-Persistence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32514" y="1264640"/>
            <a:ext cx="8665827" cy="523220"/>
          </a:xfrm>
          <a:prstGeom prst="rect">
            <a:avLst/>
          </a:prstGeom>
          <a:noFill/>
        </p:spPr>
        <p:txBody>
          <a:bodyPr wrap="square" rtlCol="0">
            <a:spAutoFit/>
          </a:bodyPr>
          <a:lstStyle/>
          <a:p>
            <a:r>
              <a:rPr lang="en-US" sz="2800" dirty="0">
                <a:solidFill>
                  <a:srgbClr val="FFC000"/>
                </a:solidFill>
              </a:rPr>
              <a:t>2. </a:t>
            </a:r>
            <a:r>
              <a:rPr lang="en-US" sz="2800" i="1" dirty="0">
                <a:solidFill>
                  <a:srgbClr val="FFC000"/>
                </a:solidFill>
              </a:rPr>
              <a:t>Mapping PD Objects to an ORDBMS Format</a:t>
            </a:r>
          </a:p>
        </p:txBody>
      </p:sp>
      <p:pic>
        <p:nvPicPr>
          <p:cNvPr id="6" name="Content Placeholder 5">
            <a:extLst>
              <a:ext uri="{FF2B5EF4-FFF2-40B4-BE49-F238E27FC236}">
                <a16:creationId xmlns:a16="http://schemas.microsoft.com/office/drawing/2014/main" id="{A771993D-9D9E-4092-85E3-E67F1E3613D4}"/>
              </a:ext>
            </a:extLst>
          </p:cNvPr>
          <p:cNvPicPr>
            <a:picLocks noGrp="1" noChangeAspect="1"/>
          </p:cNvPicPr>
          <p:nvPr>
            <p:ph idx="1"/>
          </p:nvPr>
        </p:nvPicPr>
        <p:blipFill>
          <a:blip r:embed="rId4"/>
          <a:stretch>
            <a:fillRect/>
          </a:stretch>
        </p:blipFill>
        <p:spPr>
          <a:xfrm>
            <a:off x="3103927" y="1867894"/>
            <a:ext cx="8137321" cy="4767797"/>
          </a:xfrm>
        </p:spPr>
      </p:pic>
      <p:sp>
        <p:nvSpPr>
          <p:cNvPr id="7" name="TextBox 6">
            <a:extLst>
              <a:ext uri="{FF2B5EF4-FFF2-40B4-BE49-F238E27FC236}">
                <a16:creationId xmlns:a16="http://schemas.microsoft.com/office/drawing/2014/main" id="{7DD1AA06-475F-48F4-889C-8DAD798FE2C1}"/>
              </a:ext>
            </a:extLst>
          </p:cNvPr>
          <p:cNvSpPr txBox="1"/>
          <p:nvPr/>
        </p:nvSpPr>
        <p:spPr>
          <a:xfrm>
            <a:off x="1132514" y="2413337"/>
            <a:ext cx="1786855" cy="2031325"/>
          </a:xfrm>
          <a:prstGeom prst="rect">
            <a:avLst/>
          </a:prstGeom>
          <a:noFill/>
        </p:spPr>
        <p:txBody>
          <a:bodyPr wrap="square" rtlCol="0">
            <a:spAutoFit/>
          </a:bodyPr>
          <a:lstStyle/>
          <a:p>
            <a:r>
              <a:rPr lang="en-US" dirty="0"/>
              <a:t>Example of Mapping Problem Domain Objects to ORDBMS Schema</a:t>
            </a:r>
          </a:p>
        </p:txBody>
      </p:sp>
      <p:sp>
        <p:nvSpPr>
          <p:cNvPr id="4" name="Slide Number Placeholder 3">
            <a:extLst>
              <a:ext uri="{FF2B5EF4-FFF2-40B4-BE49-F238E27FC236}">
                <a16:creationId xmlns:a16="http://schemas.microsoft.com/office/drawing/2014/main" id="{F44C3DF1-E4C1-466C-A6F0-A8A604ED0E9F}"/>
              </a:ext>
            </a:extLst>
          </p:cNvPr>
          <p:cNvSpPr>
            <a:spLocks noGrp="1"/>
          </p:cNvSpPr>
          <p:nvPr>
            <p:ph type="sldNum" sz="quarter" idx="12"/>
          </p:nvPr>
        </p:nvSpPr>
        <p:spPr/>
        <p:txBody>
          <a:bodyPr/>
          <a:lstStyle/>
          <a:p>
            <a:fld id="{D57F1E4F-1CFF-5643-939E-02111984F565}" type="slidenum">
              <a:rPr lang="en-US" smtClean="0"/>
              <a:t>20</a:t>
            </a:fld>
            <a:endParaRPr lang="en-US" dirty="0"/>
          </a:p>
        </p:txBody>
      </p:sp>
    </p:spTree>
    <p:extLst>
      <p:ext uri="{BB962C8B-B14F-4D97-AF65-F5344CB8AC3E}">
        <p14:creationId xmlns:p14="http://schemas.microsoft.com/office/powerpoint/2010/main" val="1386717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398999" y="121640"/>
            <a:ext cx="8367498" cy="1143000"/>
          </a:xfrm>
        </p:spPr>
        <p:txBody>
          <a:bodyPr>
            <a:normAutofit fontScale="90000"/>
          </a:bodyPr>
          <a:lstStyle/>
          <a:p>
            <a:r>
              <a:rPr lang="en-US" dirty="0"/>
              <a:t>III. </a:t>
            </a:r>
            <a:r>
              <a:rPr lang="en-US" sz="3600" dirty="0"/>
              <a:t>Mapping Problem-Domain Objects to 	Object-Persistence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32514" y="1264640"/>
            <a:ext cx="8665827" cy="523220"/>
          </a:xfrm>
          <a:prstGeom prst="rect">
            <a:avLst/>
          </a:prstGeom>
          <a:noFill/>
        </p:spPr>
        <p:txBody>
          <a:bodyPr wrap="square" rtlCol="0">
            <a:spAutoFit/>
          </a:bodyPr>
          <a:lstStyle/>
          <a:p>
            <a:r>
              <a:rPr lang="en-US" sz="2800" dirty="0">
                <a:solidFill>
                  <a:srgbClr val="FFC000"/>
                </a:solidFill>
              </a:rPr>
              <a:t>2. </a:t>
            </a:r>
            <a:r>
              <a:rPr lang="en-US" sz="2800" i="1" dirty="0">
                <a:solidFill>
                  <a:srgbClr val="FFC000"/>
                </a:solidFill>
              </a:rPr>
              <a:t>Mapping PD Objects to an ORDBMS Format</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947956" y="1912690"/>
            <a:ext cx="10511405" cy="4335709"/>
          </a:xfrm>
        </p:spPr>
        <p:txBody>
          <a:bodyPr>
            <a:normAutofit fontScale="92500" lnSpcReduction="10000"/>
          </a:bodyPr>
          <a:lstStyle/>
          <a:p>
            <a:r>
              <a:rPr lang="en-US" dirty="0"/>
              <a:t>Rule 1: Map all concrete Problem Domain classes to the ORDBMS tables. Also, if an abstract problem domain class has multiple direct subclasses, map the abstract class to an ORDBMS table.</a:t>
            </a:r>
          </a:p>
          <a:p>
            <a:r>
              <a:rPr lang="en-US" dirty="0"/>
              <a:t> Rule 2: Map single-valued attributes to columns of the ORDBMS tables.</a:t>
            </a:r>
          </a:p>
          <a:p>
            <a:r>
              <a:rPr lang="en-US" dirty="0"/>
              <a:t> Rule 3: Map methods and derived attributes to stored procedures or to program modules. </a:t>
            </a:r>
          </a:p>
          <a:p>
            <a:r>
              <a:rPr lang="en-US" dirty="0"/>
              <a:t>Rule 4: Map single-valued aggregation and association relationships to a column that can store an Object ID. Do this for both sides of the relationship. </a:t>
            </a:r>
          </a:p>
          <a:p>
            <a:r>
              <a:rPr lang="en-US" dirty="0"/>
              <a:t>Rule 5: Map multivalued attributes to a column that can contain a set of values. </a:t>
            </a:r>
          </a:p>
          <a:p>
            <a:r>
              <a:rPr lang="en-US" dirty="0"/>
              <a:t>Rule 6: Map repeating groups of attributes to a new table and create a one-to-many association from the original table to the new one. </a:t>
            </a:r>
          </a:p>
          <a:p>
            <a:r>
              <a:rPr lang="en-US" dirty="0"/>
              <a:t>Rule 7: Map multivalued aggregation and association relationships to a column that can store a set of Object IDs. Do this for both sides of the relationship.</a:t>
            </a:r>
          </a:p>
        </p:txBody>
      </p:sp>
      <p:sp>
        <p:nvSpPr>
          <p:cNvPr id="4" name="Slide Number Placeholder 3">
            <a:extLst>
              <a:ext uri="{FF2B5EF4-FFF2-40B4-BE49-F238E27FC236}">
                <a16:creationId xmlns:a16="http://schemas.microsoft.com/office/drawing/2014/main" id="{EDD82924-D285-4EEE-96B7-78229539E179}"/>
              </a:ext>
            </a:extLst>
          </p:cNvPr>
          <p:cNvSpPr>
            <a:spLocks noGrp="1"/>
          </p:cNvSpPr>
          <p:nvPr>
            <p:ph type="sldNum" sz="quarter" idx="12"/>
          </p:nvPr>
        </p:nvSpPr>
        <p:spPr/>
        <p:txBody>
          <a:bodyPr/>
          <a:lstStyle/>
          <a:p>
            <a:fld id="{D57F1E4F-1CFF-5643-939E-02111984F565}" type="slidenum">
              <a:rPr lang="en-US" smtClean="0"/>
              <a:t>21</a:t>
            </a:fld>
            <a:endParaRPr lang="en-US" dirty="0"/>
          </a:p>
        </p:txBody>
      </p:sp>
    </p:spTree>
    <p:extLst>
      <p:ext uri="{BB962C8B-B14F-4D97-AF65-F5344CB8AC3E}">
        <p14:creationId xmlns:p14="http://schemas.microsoft.com/office/powerpoint/2010/main" val="957684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398999" y="121640"/>
            <a:ext cx="8367498" cy="1143000"/>
          </a:xfrm>
        </p:spPr>
        <p:txBody>
          <a:bodyPr>
            <a:normAutofit fontScale="90000"/>
          </a:bodyPr>
          <a:lstStyle/>
          <a:p>
            <a:r>
              <a:rPr lang="en-US" dirty="0"/>
              <a:t>III. </a:t>
            </a:r>
            <a:r>
              <a:rPr lang="en-US" sz="3600" dirty="0"/>
              <a:t>Mapping Problem-Domain Objects to 	Object-Persistence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32514" y="1264640"/>
            <a:ext cx="8665827" cy="523220"/>
          </a:xfrm>
          <a:prstGeom prst="rect">
            <a:avLst/>
          </a:prstGeom>
          <a:noFill/>
        </p:spPr>
        <p:txBody>
          <a:bodyPr wrap="square" rtlCol="0">
            <a:spAutoFit/>
          </a:bodyPr>
          <a:lstStyle/>
          <a:p>
            <a:r>
              <a:rPr lang="en-US" sz="2800" dirty="0">
                <a:solidFill>
                  <a:srgbClr val="FFC000"/>
                </a:solidFill>
              </a:rPr>
              <a:t>2. </a:t>
            </a:r>
            <a:r>
              <a:rPr lang="en-US" sz="2800" i="1" dirty="0">
                <a:solidFill>
                  <a:srgbClr val="FFC000"/>
                </a:solidFill>
              </a:rPr>
              <a:t>Mapping PD Objects to an ORDBMS Format</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947956" y="1912690"/>
            <a:ext cx="10511405" cy="4335709"/>
          </a:xfrm>
        </p:spPr>
        <p:txBody>
          <a:bodyPr>
            <a:normAutofit/>
          </a:bodyPr>
          <a:lstStyle/>
          <a:p>
            <a:r>
              <a:rPr lang="en-US" dirty="0"/>
              <a:t>Rule 8: For aggregation and association relationships of mixed type (one-to-many or many-to-one), on the single-valued side (1..1 or 0..1) of the relationship, add a column that can store a set of Object IDs. The values contained in this new column will be the Object IDs from the instances of the class on the multivalued side. </a:t>
            </a:r>
          </a:p>
          <a:p>
            <a:r>
              <a:rPr lang="en-US" dirty="0"/>
              <a:t> Rule 9a: Add a column(s) to the table(s) that represents the subclass(es) that will contain an Object ID of the instance stored in the table that represents the superclass. This is similar in concept to a foreign key in an RDBMS. The multiplicity of this new association from the subclass to the “superclass” should be 1..1. An exclusive-or (XOR) constraint must be added between the associations. Do this for each superclass. </a:t>
            </a:r>
          </a:p>
          <a:p>
            <a:r>
              <a:rPr lang="en-US" dirty="0"/>
              <a:t>or Rule 9b: Flatten the inheritance hierarchy by copying the superclass attributes down to all of the subclasses and remove the superclass from the design.*.</a:t>
            </a:r>
          </a:p>
        </p:txBody>
      </p:sp>
      <p:sp>
        <p:nvSpPr>
          <p:cNvPr id="4" name="Slide Number Placeholder 3">
            <a:extLst>
              <a:ext uri="{FF2B5EF4-FFF2-40B4-BE49-F238E27FC236}">
                <a16:creationId xmlns:a16="http://schemas.microsoft.com/office/drawing/2014/main" id="{A23EBE17-6B47-438B-9762-D4665224F118}"/>
              </a:ext>
            </a:extLst>
          </p:cNvPr>
          <p:cNvSpPr>
            <a:spLocks noGrp="1"/>
          </p:cNvSpPr>
          <p:nvPr>
            <p:ph type="sldNum" sz="quarter" idx="12"/>
          </p:nvPr>
        </p:nvSpPr>
        <p:spPr/>
        <p:txBody>
          <a:bodyPr/>
          <a:lstStyle/>
          <a:p>
            <a:fld id="{D57F1E4F-1CFF-5643-939E-02111984F565}" type="slidenum">
              <a:rPr lang="en-US" smtClean="0"/>
              <a:t>22</a:t>
            </a:fld>
            <a:endParaRPr lang="en-US" dirty="0"/>
          </a:p>
        </p:txBody>
      </p:sp>
    </p:spTree>
    <p:extLst>
      <p:ext uri="{BB962C8B-B14F-4D97-AF65-F5344CB8AC3E}">
        <p14:creationId xmlns:p14="http://schemas.microsoft.com/office/powerpoint/2010/main" val="1527410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398999" y="121640"/>
            <a:ext cx="8367498" cy="1143000"/>
          </a:xfrm>
        </p:spPr>
        <p:txBody>
          <a:bodyPr>
            <a:normAutofit fontScale="90000"/>
          </a:bodyPr>
          <a:lstStyle/>
          <a:p>
            <a:r>
              <a:rPr lang="en-US" dirty="0"/>
              <a:t>III. </a:t>
            </a:r>
            <a:r>
              <a:rPr lang="en-US" sz="3600" dirty="0"/>
              <a:t>Mapping Problem-Domain Objects to 	Object-Persistence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32514" y="1264640"/>
            <a:ext cx="8665827" cy="523220"/>
          </a:xfrm>
          <a:prstGeom prst="rect">
            <a:avLst/>
          </a:prstGeom>
          <a:noFill/>
        </p:spPr>
        <p:txBody>
          <a:bodyPr wrap="square" rtlCol="0">
            <a:spAutoFit/>
          </a:bodyPr>
          <a:lstStyle/>
          <a:p>
            <a:r>
              <a:rPr lang="en-US" sz="2800" dirty="0">
                <a:solidFill>
                  <a:srgbClr val="FFC000"/>
                </a:solidFill>
              </a:rPr>
              <a:t>3. </a:t>
            </a:r>
            <a:r>
              <a:rPr lang="en-US" sz="2800" i="1" dirty="0">
                <a:solidFill>
                  <a:srgbClr val="FFC000"/>
                </a:solidFill>
              </a:rPr>
              <a:t>Mapping PD Objects to a RDBMS Format</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889234" y="1787860"/>
            <a:ext cx="10570128" cy="4460539"/>
          </a:xfrm>
        </p:spPr>
        <p:txBody>
          <a:bodyPr>
            <a:normAutofit/>
          </a:bodyPr>
          <a:lstStyle/>
          <a:p>
            <a:r>
              <a:rPr lang="en-US" dirty="0"/>
              <a:t>Rule 1: Map all concrete-problem domain classes to the RDBMS tables. Also, if an abstract Problem Domain class has multiple direct subclasses, map the abstract class to a RDBMS table. </a:t>
            </a:r>
          </a:p>
          <a:p>
            <a:r>
              <a:rPr lang="en-US" dirty="0"/>
              <a:t>Rule 2: Map single-valued attributes to columns of the tables.</a:t>
            </a:r>
          </a:p>
          <a:p>
            <a:r>
              <a:rPr lang="en-US" dirty="0"/>
              <a:t> Rule 3: Map methods to stored procedures or to program modules.</a:t>
            </a:r>
          </a:p>
          <a:p>
            <a:r>
              <a:rPr lang="en-US" dirty="0"/>
              <a:t> Rule 4: Map single-valued aggregation and association relationships to a column that can store the key of the related table, i.e., add a foreign key to the table. Do this for both sides of the relationship. </a:t>
            </a:r>
          </a:p>
          <a:p>
            <a:r>
              <a:rPr lang="en-US" dirty="0"/>
              <a:t>Rule 5: Map multivalued attributes and repeating groups to new tables and create a one-to-many association from the original table to the new ones. </a:t>
            </a:r>
          </a:p>
          <a:p>
            <a:r>
              <a:rPr lang="en-US" dirty="0"/>
              <a:t>Rule 6: Map multivalued aggregation and association relationships to a new associative table that relates the two original tables together….</a:t>
            </a:r>
          </a:p>
        </p:txBody>
      </p:sp>
      <p:sp>
        <p:nvSpPr>
          <p:cNvPr id="4" name="Slide Number Placeholder 3">
            <a:extLst>
              <a:ext uri="{FF2B5EF4-FFF2-40B4-BE49-F238E27FC236}">
                <a16:creationId xmlns:a16="http://schemas.microsoft.com/office/drawing/2014/main" id="{67E0B774-352D-4875-8E1A-95D6DAB654DA}"/>
              </a:ext>
            </a:extLst>
          </p:cNvPr>
          <p:cNvSpPr>
            <a:spLocks noGrp="1"/>
          </p:cNvSpPr>
          <p:nvPr>
            <p:ph type="sldNum" sz="quarter" idx="12"/>
          </p:nvPr>
        </p:nvSpPr>
        <p:spPr/>
        <p:txBody>
          <a:bodyPr/>
          <a:lstStyle/>
          <a:p>
            <a:fld id="{D57F1E4F-1CFF-5643-939E-02111984F565}" type="slidenum">
              <a:rPr lang="en-US" smtClean="0"/>
              <a:t>23</a:t>
            </a:fld>
            <a:endParaRPr lang="en-US" dirty="0"/>
          </a:p>
        </p:txBody>
      </p:sp>
    </p:spTree>
    <p:extLst>
      <p:ext uri="{BB962C8B-B14F-4D97-AF65-F5344CB8AC3E}">
        <p14:creationId xmlns:p14="http://schemas.microsoft.com/office/powerpoint/2010/main" val="3344360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par>
                                <p:cTn id="32" presetID="10" presetClass="entr" presetSubtype="0" fill="hold" nodeType="withEffect">
                                  <p:stCondLst>
                                    <p:cond delay="0"/>
                                  </p:stCondLst>
                                  <p:childTnLst>
                                    <p:set>
                                      <p:cBhvr>
                                        <p:cTn id="33" dur="1" fill="hold">
                                          <p:stCondLst>
                                            <p:cond delay="0"/>
                                          </p:stCondLst>
                                        </p:cTn>
                                        <p:tgtEl>
                                          <p:spTgt spid="5">
                                            <p:txEl>
                                              <p:pRg st="5" end="5"/>
                                            </p:txEl>
                                          </p:spTgt>
                                        </p:tgtEl>
                                        <p:attrNameLst>
                                          <p:attrName>style.visibility</p:attrName>
                                        </p:attrNameLst>
                                      </p:cBhvr>
                                      <p:to>
                                        <p:strVal val="visible"/>
                                      </p:to>
                                    </p:set>
                                    <p:animEffect transition="in" filter="fade">
                                      <p:cBhvr>
                                        <p:cTn id="34"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398999" y="121640"/>
            <a:ext cx="8367498" cy="1143000"/>
          </a:xfrm>
        </p:spPr>
        <p:txBody>
          <a:bodyPr>
            <a:normAutofit fontScale="90000"/>
          </a:bodyPr>
          <a:lstStyle/>
          <a:p>
            <a:r>
              <a:rPr lang="en-US" dirty="0"/>
              <a:t>III. </a:t>
            </a:r>
            <a:r>
              <a:rPr lang="en-US" sz="3600" dirty="0"/>
              <a:t>Mapping Problem-Domain Objects to 	Object-Persistence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32514" y="1264640"/>
            <a:ext cx="8665827" cy="523220"/>
          </a:xfrm>
          <a:prstGeom prst="rect">
            <a:avLst/>
          </a:prstGeom>
          <a:noFill/>
        </p:spPr>
        <p:txBody>
          <a:bodyPr wrap="square" rtlCol="0">
            <a:spAutoFit/>
          </a:bodyPr>
          <a:lstStyle/>
          <a:p>
            <a:r>
              <a:rPr lang="en-US" sz="2800" dirty="0">
                <a:solidFill>
                  <a:srgbClr val="FFC000"/>
                </a:solidFill>
              </a:rPr>
              <a:t>3. </a:t>
            </a:r>
            <a:r>
              <a:rPr lang="en-US" sz="2800" i="1" dirty="0">
                <a:solidFill>
                  <a:srgbClr val="FFC000"/>
                </a:solidFill>
              </a:rPr>
              <a:t>Mapping PD Objects to a RDBMS Format</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889234" y="1787860"/>
            <a:ext cx="10570128" cy="4460539"/>
          </a:xfrm>
        </p:spPr>
        <p:txBody>
          <a:bodyPr>
            <a:normAutofit fontScale="92500"/>
          </a:bodyPr>
          <a:lstStyle/>
          <a:p>
            <a:r>
              <a:rPr lang="en-US" sz="2400" dirty="0"/>
              <a:t>Rule 7: For aggregation and association relationships of mixed type, copy the primary key from the single-valued side (1..1 or 0..1) of the relationship to a new column in the table on the multivalued side (1..* or 0..*) of the relationship that can store the key of the related table, i.e., add a foreign key to the table on the multivalued side of the relationship.  </a:t>
            </a:r>
          </a:p>
          <a:p>
            <a:r>
              <a:rPr lang="en-US" sz="2400" dirty="0"/>
              <a:t>Rule 8a: Ensure that the primary key of the subclass instance is the same as the primary key of the superclass. Furthermore, an exclusive-or (XOR) constraint must be added between the associations…. </a:t>
            </a:r>
          </a:p>
          <a:p>
            <a:r>
              <a:rPr lang="en-US" sz="2400" dirty="0"/>
              <a:t>or Rule 8b: Flatten the inheritance hierarchy by copying the superclass attributes down to all of the subclasses and remove the superclass from the design</a:t>
            </a:r>
          </a:p>
        </p:txBody>
      </p:sp>
      <p:sp>
        <p:nvSpPr>
          <p:cNvPr id="4" name="Slide Number Placeholder 3">
            <a:extLst>
              <a:ext uri="{FF2B5EF4-FFF2-40B4-BE49-F238E27FC236}">
                <a16:creationId xmlns:a16="http://schemas.microsoft.com/office/drawing/2014/main" id="{7305DDD4-D5EC-4444-9A30-EB18888153CE}"/>
              </a:ext>
            </a:extLst>
          </p:cNvPr>
          <p:cNvSpPr>
            <a:spLocks noGrp="1"/>
          </p:cNvSpPr>
          <p:nvPr>
            <p:ph type="sldNum" sz="quarter" idx="12"/>
          </p:nvPr>
        </p:nvSpPr>
        <p:spPr/>
        <p:txBody>
          <a:bodyPr/>
          <a:lstStyle/>
          <a:p>
            <a:fld id="{D57F1E4F-1CFF-5643-939E-02111984F565}" type="slidenum">
              <a:rPr lang="en-US" smtClean="0"/>
              <a:t>24</a:t>
            </a:fld>
            <a:endParaRPr lang="en-US" dirty="0"/>
          </a:p>
        </p:txBody>
      </p:sp>
    </p:spTree>
    <p:extLst>
      <p:ext uri="{BB962C8B-B14F-4D97-AF65-F5344CB8AC3E}">
        <p14:creationId xmlns:p14="http://schemas.microsoft.com/office/powerpoint/2010/main" val="17904718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398999" y="121640"/>
            <a:ext cx="8367498" cy="1143000"/>
          </a:xfrm>
        </p:spPr>
        <p:txBody>
          <a:bodyPr>
            <a:normAutofit fontScale="90000"/>
          </a:bodyPr>
          <a:lstStyle/>
          <a:p>
            <a:r>
              <a:rPr lang="en-US" dirty="0"/>
              <a:t>III. </a:t>
            </a:r>
            <a:r>
              <a:rPr lang="en-US" sz="3600" dirty="0"/>
              <a:t>Mapping Problem-Domain Objects to 	Object-Persistence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32514" y="1264640"/>
            <a:ext cx="8665827" cy="523220"/>
          </a:xfrm>
          <a:prstGeom prst="rect">
            <a:avLst/>
          </a:prstGeom>
          <a:noFill/>
        </p:spPr>
        <p:txBody>
          <a:bodyPr wrap="square" rtlCol="0">
            <a:spAutoFit/>
          </a:bodyPr>
          <a:lstStyle/>
          <a:p>
            <a:r>
              <a:rPr lang="en-US" sz="2800" dirty="0">
                <a:solidFill>
                  <a:srgbClr val="FFC000"/>
                </a:solidFill>
              </a:rPr>
              <a:t>3. </a:t>
            </a:r>
            <a:r>
              <a:rPr lang="en-US" sz="2800" i="1" dirty="0">
                <a:solidFill>
                  <a:srgbClr val="FFC000"/>
                </a:solidFill>
              </a:rPr>
              <a:t>Mapping PD Objects to a RDBMS Format</a:t>
            </a:r>
          </a:p>
        </p:txBody>
      </p:sp>
      <p:pic>
        <p:nvPicPr>
          <p:cNvPr id="6" name="Content Placeholder 5">
            <a:extLst>
              <a:ext uri="{FF2B5EF4-FFF2-40B4-BE49-F238E27FC236}">
                <a16:creationId xmlns:a16="http://schemas.microsoft.com/office/drawing/2014/main" id="{6E267EEE-6F39-42DE-A89D-517F384F4433}"/>
              </a:ext>
            </a:extLst>
          </p:cNvPr>
          <p:cNvPicPr>
            <a:picLocks noGrp="1" noChangeAspect="1"/>
          </p:cNvPicPr>
          <p:nvPr>
            <p:ph idx="1"/>
          </p:nvPr>
        </p:nvPicPr>
        <p:blipFill>
          <a:blip r:embed="rId4"/>
          <a:stretch>
            <a:fillRect/>
          </a:stretch>
        </p:blipFill>
        <p:spPr>
          <a:xfrm>
            <a:off x="3531765" y="1787860"/>
            <a:ext cx="7647774" cy="5070475"/>
          </a:xfrm>
        </p:spPr>
      </p:pic>
      <p:sp>
        <p:nvSpPr>
          <p:cNvPr id="7" name="TextBox 6">
            <a:extLst>
              <a:ext uri="{FF2B5EF4-FFF2-40B4-BE49-F238E27FC236}">
                <a16:creationId xmlns:a16="http://schemas.microsoft.com/office/drawing/2014/main" id="{603CC2FB-FF5B-4041-9674-BA5AB1C8AB37}"/>
              </a:ext>
            </a:extLst>
          </p:cNvPr>
          <p:cNvSpPr txBox="1"/>
          <p:nvPr/>
        </p:nvSpPr>
        <p:spPr>
          <a:xfrm>
            <a:off x="1132514" y="2930860"/>
            <a:ext cx="1887523" cy="2031325"/>
          </a:xfrm>
          <a:prstGeom prst="rect">
            <a:avLst/>
          </a:prstGeom>
          <a:noFill/>
        </p:spPr>
        <p:txBody>
          <a:bodyPr wrap="square" rtlCol="0">
            <a:spAutoFit/>
          </a:bodyPr>
          <a:lstStyle/>
          <a:p>
            <a:r>
              <a:rPr lang="en-US" dirty="0"/>
              <a:t> Example of Mapping Problem Domain Objects to RDBMS Schema</a:t>
            </a:r>
          </a:p>
        </p:txBody>
      </p:sp>
      <p:sp>
        <p:nvSpPr>
          <p:cNvPr id="4" name="Slide Number Placeholder 3">
            <a:extLst>
              <a:ext uri="{FF2B5EF4-FFF2-40B4-BE49-F238E27FC236}">
                <a16:creationId xmlns:a16="http://schemas.microsoft.com/office/drawing/2014/main" id="{DA544DDF-6044-45A4-9EC6-D1EAEA50083F}"/>
              </a:ext>
            </a:extLst>
          </p:cNvPr>
          <p:cNvSpPr>
            <a:spLocks noGrp="1"/>
          </p:cNvSpPr>
          <p:nvPr>
            <p:ph type="sldNum" sz="quarter" idx="12"/>
          </p:nvPr>
        </p:nvSpPr>
        <p:spPr/>
        <p:txBody>
          <a:bodyPr/>
          <a:lstStyle/>
          <a:p>
            <a:fld id="{D57F1E4F-1CFF-5643-939E-02111984F565}" type="slidenum">
              <a:rPr lang="en-US" smtClean="0"/>
              <a:t>25</a:t>
            </a:fld>
            <a:endParaRPr lang="en-US" dirty="0"/>
          </a:p>
        </p:txBody>
      </p:sp>
    </p:spTree>
    <p:extLst>
      <p:ext uri="{BB962C8B-B14F-4D97-AF65-F5344CB8AC3E}">
        <p14:creationId xmlns:p14="http://schemas.microsoft.com/office/powerpoint/2010/main" val="10253161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32514" y="1143000"/>
            <a:ext cx="8665827" cy="523220"/>
          </a:xfrm>
          <a:prstGeom prst="rect">
            <a:avLst/>
          </a:prstGeom>
          <a:noFill/>
        </p:spPr>
        <p:txBody>
          <a:bodyPr wrap="square" rtlCol="0">
            <a:spAutoFit/>
          </a:bodyPr>
          <a:lstStyle/>
          <a:p>
            <a:r>
              <a:rPr lang="en-US" sz="2800" dirty="0">
                <a:solidFill>
                  <a:srgbClr val="FFC000"/>
                </a:solidFill>
              </a:rPr>
              <a:t>1. </a:t>
            </a:r>
            <a:r>
              <a:rPr lang="en-US" sz="2800" i="1" dirty="0">
                <a:solidFill>
                  <a:srgbClr val="FFC000"/>
                </a:solidFill>
              </a:rPr>
              <a:t>Optimizing Storage Efficiency</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2449585" y="2139193"/>
            <a:ext cx="9009776" cy="4109206"/>
          </a:xfrm>
        </p:spPr>
        <p:txBody>
          <a:bodyPr>
            <a:normAutofit/>
          </a:bodyPr>
          <a:lstStyle/>
          <a:p>
            <a:pPr eaLnBrk="1" hangingPunct="1"/>
            <a:r>
              <a:rPr lang="en-US" altLang="en-US" sz="2400" dirty="0"/>
              <a:t>No redundant data</a:t>
            </a:r>
          </a:p>
          <a:p>
            <a:pPr lvl="1" eaLnBrk="1" hangingPunct="1"/>
            <a:r>
              <a:rPr lang="en-US" altLang="en-US" sz="2400" dirty="0"/>
              <a:t>Wastes space</a:t>
            </a:r>
          </a:p>
          <a:p>
            <a:pPr lvl="1" eaLnBrk="1" hangingPunct="1"/>
            <a:r>
              <a:rPr lang="en-US" altLang="en-US" sz="2400" dirty="0"/>
              <a:t>Allows more room for error</a:t>
            </a:r>
          </a:p>
          <a:p>
            <a:pPr eaLnBrk="1" hangingPunct="1"/>
            <a:r>
              <a:rPr lang="en-US" altLang="en-US" sz="2400" dirty="0"/>
              <a:t>Few null values in tables</a:t>
            </a:r>
          </a:p>
          <a:p>
            <a:pPr lvl="1" eaLnBrk="1" hangingPunct="1"/>
            <a:r>
              <a:rPr lang="en-US" altLang="en-US" sz="2400" dirty="0"/>
              <a:t>Difficult to interpret</a:t>
            </a:r>
          </a:p>
        </p:txBody>
      </p:sp>
      <p:sp>
        <p:nvSpPr>
          <p:cNvPr id="4" name="Slide Number Placeholder 3">
            <a:extLst>
              <a:ext uri="{FF2B5EF4-FFF2-40B4-BE49-F238E27FC236}">
                <a16:creationId xmlns:a16="http://schemas.microsoft.com/office/drawing/2014/main" id="{3065585D-8162-48D8-8AE5-4CCC26211E9B}"/>
              </a:ext>
            </a:extLst>
          </p:cNvPr>
          <p:cNvSpPr>
            <a:spLocks noGrp="1"/>
          </p:cNvSpPr>
          <p:nvPr>
            <p:ph type="sldNum" sz="quarter" idx="12"/>
          </p:nvPr>
        </p:nvSpPr>
        <p:spPr/>
        <p:txBody>
          <a:bodyPr/>
          <a:lstStyle/>
          <a:p>
            <a:fld id="{D57F1E4F-1CFF-5643-939E-02111984F565}" type="slidenum">
              <a:rPr lang="en-US" smtClean="0"/>
              <a:t>26</a:t>
            </a:fld>
            <a:endParaRPr lang="en-US" dirty="0"/>
          </a:p>
        </p:txBody>
      </p:sp>
    </p:spTree>
    <p:extLst>
      <p:ext uri="{BB962C8B-B14F-4D97-AF65-F5344CB8AC3E}">
        <p14:creationId xmlns:p14="http://schemas.microsoft.com/office/powerpoint/2010/main" val="12424326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4" end="4"/>
                                            </p:txEl>
                                          </p:spTgt>
                                        </p:tgtEl>
                                        <p:attrNameLst>
                                          <p:attrName>style.visibility</p:attrName>
                                        </p:attrNameLst>
                                      </p:cBhvr>
                                      <p:to>
                                        <p:strVal val="visible"/>
                                      </p:to>
                                    </p:set>
                                    <p:animEffect transition="in" filter="fade">
                                      <p:cBhvr>
                                        <p:cTn id="31"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32514" y="1143000"/>
            <a:ext cx="8665827" cy="523220"/>
          </a:xfrm>
          <a:prstGeom prst="rect">
            <a:avLst/>
          </a:prstGeom>
          <a:noFill/>
        </p:spPr>
        <p:txBody>
          <a:bodyPr wrap="square" rtlCol="0">
            <a:spAutoFit/>
          </a:bodyPr>
          <a:lstStyle/>
          <a:p>
            <a:r>
              <a:rPr lang="en-US" sz="2800" dirty="0">
                <a:solidFill>
                  <a:srgbClr val="FFC000"/>
                </a:solidFill>
              </a:rPr>
              <a:t>1. </a:t>
            </a:r>
            <a:r>
              <a:rPr lang="en-US" sz="2800" i="1" dirty="0">
                <a:solidFill>
                  <a:srgbClr val="FFC000"/>
                </a:solidFill>
              </a:rPr>
              <a:t>Optimizing Storage Efficiency</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591112" y="1879134"/>
            <a:ext cx="9163574" cy="4572000"/>
          </a:xfrm>
        </p:spPr>
        <p:txBody>
          <a:bodyPr>
            <a:normAutofit/>
          </a:bodyPr>
          <a:lstStyle/>
          <a:p>
            <a:pPr marL="0" indent="0" algn="ctr" eaLnBrk="1" hangingPunct="1">
              <a:buNone/>
            </a:pPr>
            <a:r>
              <a:rPr lang="en-US" altLang="en-US" sz="2600" dirty="0"/>
              <a:t>Normalization</a:t>
            </a:r>
          </a:p>
          <a:p>
            <a:pPr eaLnBrk="1" hangingPunct="1"/>
            <a:r>
              <a:rPr lang="en-US" altLang="en-US" sz="2400" dirty="0"/>
              <a:t>Tells us how well-formed data is in an RDBMS</a:t>
            </a:r>
          </a:p>
          <a:p>
            <a:pPr eaLnBrk="1" hangingPunct="1"/>
            <a:r>
              <a:rPr lang="en-US" altLang="en-US" sz="2400" dirty="0"/>
              <a:t>Reduces data redundancies</a:t>
            </a:r>
          </a:p>
          <a:p>
            <a:pPr eaLnBrk="1" hangingPunct="1"/>
            <a:r>
              <a:rPr lang="en-US" altLang="en-US" sz="2400" dirty="0"/>
              <a:t>First four levels of normalization are</a:t>
            </a:r>
          </a:p>
          <a:p>
            <a:pPr lvl="1" eaLnBrk="1" hangingPunct="1"/>
            <a:r>
              <a:rPr lang="en-US" altLang="en-US" sz="2000" dirty="0"/>
              <a:t>0 Normal Form:  normalization rules not applied</a:t>
            </a:r>
          </a:p>
          <a:p>
            <a:pPr lvl="1" eaLnBrk="1" hangingPunct="1"/>
            <a:r>
              <a:rPr lang="en-US" altLang="en-US" sz="2000" dirty="0"/>
              <a:t>1 Normal Form:  no multi-valued fields</a:t>
            </a:r>
          </a:p>
          <a:p>
            <a:pPr lvl="1" eaLnBrk="1" hangingPunct="1"/>
            <a:r>
              <a:rPr lang="en-US" altLang="en-US" sz="2000" dirty="0"/>
              <a:t>2 Normal Form:  depend on a </a:t>
            </a:r>
            <a:r>
              <a:rPr lang="en-US" altLang="en-US" sz="2000" i="1" dirty="0"/>
              <a:t>whole </a:t>
            </a:r>
            <a:r>
              <a:rPr lang="en-US" altLang="en-US" sz="2000" dirty="0"/>
              <a:t>primary keys</a:t>
            </a:r>
          </a:p>
          <a:p>
            <a:pPr lvl="1" eaLnBrk="1" hangingPunct="1"/>
            <a:r>
              <a:rPr lang="en-US" altLang="en-US" sz="2000" dirty="0"/>
              <a:t>3 Normal Form:  no fields depend on non-primary </a:t>
            </a:r>
            <a:br>
              <a:rPr lang="en-US" altLang="en-US" sz="2000" dirty="0"/>
            </a:br>
            <a:r>
              <a:rPr lang="en-US" altLang="en-US" sz="2000" dirty="0"/>
              <a:t>			     key fields</a:t>
            </a:r>
          </a:p>
        </p:txBody>
      </p:sp>
      <p:sp>
        <p:nvSpPr>
          <p:cNvPr id="4" name="Slide Number Placeholder 3">
            <a:extLst>
              <a:ext uri="{FF2B5EF4-FFF2-40B4-BE49-F238E27FC236}">
                <a16:creationId xmlns:a16="http://schemas.microsoft.com/office/drawing/2014/main" id="{4D3A3424-2069-4AFF-A3C6-0438752567DB}"/>
              </a:ext>
            </a:extLst>
          </p:cNvPr>
          <p:cNvSpPr>
            <a:spLocks noGrp="1"/>
          </p:cNvSpPr>
          <p:nvPr>
            <p:ph type="sldNum" sz="quarter" idx="12"/>
          </p:nvPr>
        </p:nvSpPr>
        <p:spPr/>
        <p:txBody>
          <a:bodyPr/>
          <a:lstStyle/>
          <a:p>
            <a:fld id="{D57F1E4F-1CFF-5643-939E-02111984F565}" type="slidenum">
              <a:rPr lang="en-US" smtClean="0"/>
              <a:t>27</a:t>
            </a:fld>
            <a:endParaRPr lang="en-US" dirty="0"/>
          </a:p>
        </p:txBody>
      </p:sp>
    </p:spTree>
    <p:extLst>
      <p:ext uri="{BB962C8B-B14F-4D97-AF65-F5344CB8AC3E}">
        <p14:creationId xmlns:p14="http://schemas.microsoft.com/office/powerpoint/2010/main" val="27553197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132514" y="1143000"/>
            <a:ext cx="8665827" cy="523220"/>
          </a:xfrm>
          <a:prstGeom prst="rect">
            <a:avLst/>
          </a:prstGeom>
          <a:noFill/>
        </p:spPr>
        <p:txBody>
          <a:bodyPr wrap="square" rtlCol="0">
            <a:spAutoFit/>
          </a:bodyPr>
          <a:lstStyle/>
          <a:p>
            <a:r>
              <a:rPr lang="en-US" sz="2800" dirty="0">
                <a:solidFill>
                  <a:srgbClr val="FFC000"/>
                </a:solidFill>
              </a:rPr>
              <a:t>1. </a:t>
            </a:r>
            <a:r>
              <a:rPr lang="en-US" sz="2800" i="1" dirty="0">
                <a:solidFill>
                  <a:srgbClr val="FFC000"/>
                </a:solidFill>
              </a:rPr>
              <a:t>Optimizing Storage Efficiency</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605094" y="1666220"/>
            <a:ext cx="9163574" cy="4572000"/>
          </a:xfrm>
        </p:spPr>
        <p:txBody>
          <a:bodyPr>
            <a:normAutofit/>
          </a:bodyPr>
          <a:lstStyle/>
          <a:p>
            <a:pPr marL="0" indent="0" algn="ctr" eaLnBrk="1" hangingPunct="1">
              <a:buNone/>
            </a:pPr>
            <a:r>
              <a:rPr lang="en-US" altLang="en-US" sz="2600" dirty="0"/>
              <a:t>Steps of Normalization</a:t>
            </a:r>
          </a:p>
        </p:txBody>
      </p:sp>
      <p:pic>
        <p:nvPicPr>
          <p:cNvPr id="6" name="Picture 2">
            <a:extLst>
              <a:ext uri="{FF2B5EF4-FFF2-40B4-BE49-F238E27FC236}">
                <a16:creationId xmlns:a16="http://schemas.microsoft.com/office/drawing/2014/main" id="{C7231916-A63A-4A7D-9914-50ACA39E621D}"/>
              </a:ext>
            </a:extLst>
          </p:cNvPr>
          <p:cNvPicPr>
            <a:picLocks noChangeAspect="1" noChangeArrowheads="1"/>
          </p:cNvPicPr>
          <p:nvPr/>
        </p:nvPicPr>
        <p:blipFill>
          <a:blip r:embed="rId4"/>
          <a:srcRect/>
          <a:stretch>
            <a:fillRect/>
          </a:stretch>
        </p:blipFill>
        <p:spPr>
          <a:xfrm>
            <a:off x="2902591" y="2265028"/>
            <a:ext cx="6225606" cy="4169328"/>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AF91F68D-9873-4961-BDA2-4EE13C709E0A}"/>
              </a:ext>
            </a:extLst>
          </p:cNvPr>
          <p:cNvSpPr>
            <a:spLocks noGrp="1"/>
          </p:cNvSpPr>
          <p:nvPr>
            <p:ph type="sldNum" sz="quarter" idx="12"/>
          </p:nvPr>
        </p:nvSpPr>
        <p:spPr/>
        <p:txBody>
          <a:bodyPr/>
          <a:lstStyle/>
          <a:p>
            <a:fld id="{D57F1E4F-1CFF-5643-939E-02111984F565}" type="slidenum">
              <a:rPr lang="en-US" smtClean="0"/>
              <a:t>28</a:t>
            </a:fld>
            <a:endParaRPr lang="en-US" dirty="0"/>
          </a:p>
        </p:txBody>
      </p:sp>
    </p:spTree>
    <p:extLst>
      <p:ext uri="{BB962C8B-B14F-4D97-AF65-F5344CB8AC3E}">
        <p14:creationId xmlns:p14="http://schemas.microsoft.com/office/powerpoint/2010/main" val="23838419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068388" y="929670"/>
            <a:ext cx="8665827" cy="523220"/>
          </a:xfrm>
          <a:prstGeom prst="rect">
            <a:avLst/>
          </a:prstGeom>
          <a:noFill/>
        </p:spPr>
        <p:txBody>
          <a:bodyPr wrap="square" rtlCol="0">
            <a:spAutoFit/>
          </a:bodyPr>
          <a:lstStyle/>
          <a:p>
            <a:r>
              <a:rPr lang="en-US" sz="2800" dirty="0">
                <a:solidFill>
                  <a:srgbClr val="FFC000"/>
                </a:solidFill>
              </a:rPr>
              <a:t>1. </a:t>
            </a:r>
            <a:r>
              <a:rPr lang="en-US" sz="2800" i="1" dirty="0">
                <a:solidFill>
                  <a:srgbClr val="FFC000"/>
                </a:solidFill>
              </a:rPr>
              <a:t>Optimizing Storage Efficiency</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617138" y="1452890"/>
            <a:ext cx="9163574" cy="4572000"/>
          </a:xfrm>
        </p:spPr>
        <p:txBody>
          <a:bodyPr>
            <a:normAutofit/>
          </a:bodyPr>
          <a:lstStyle/>
          <a:p>
            <a:pPr marL="0" indent="0" algn="ctr" eaLnBrk="1" hangingPunct="1">
              <a:buNone/>
            </a:pPr>
            <a:r>
              <a:rPr lang="en-US" altLang="en-US" sz="2600" dirty="0"/>
              <a:t>Optimizing Storage Example – 0NF</a:t>
            </a:r>
          </a:p>
          <a:p>
            <a:pPr marL="0" indent="0" eaLnBrk="1" hangingPunct="1">
              <a:buNone/>
            </a:pPr>
            <a:endParaRPr lang="en-US" altLang="en-US" sz="2600" dirty="0"/>
          </a:p>
        </p:txBody>
      </p:sp>
      <p:pic>
        <p:nvPicPr>
          <p:cNvPr id="6" name="Picture 2">
            <a:extLst>
              <a:ext uri="{FF2B5EF4-FFF2-40B4-BE49-F238E27FC236}">
                <a16:creationId xmlns:a16="http://schemas.microsoft.com/office/drawing/2014/main" id="{7246F81F-A67F-48E0-8279-36D5D4CF0328}"/>
              </a:ext>
            </a:extLst>
          </p:cNvPr>
          <p:cNvPicPr>
            <a:picLocks noChangeAspect="1" noChangeArrowheads="1"/>
          </p:cNvPicPr>
          <p:nvPr/>
        </p:nvPicPr>
        <p:blipFill>
          <a:blip r:embed="rId4"/>
          <a:srcRect/>
          <a:stretch>
            <a:fillRect/>
          </a:stretch>
        </p:blipFill>
        <p:spPr>
          <a:xfrm>
            <a:off x="2155971" y="1976110"/>
            <a:ext cx="7650759" cy="4659582"/>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C5A55774-EEE2-4889-B8B9-1070BB8AB986}"/>
              </a:ext>
            </a:extLst>
          </p:cNvPr>
          <p:cNvSpPr>
            <a:spLocks noGrp="1"/>
          </p:cNvSpPr>
          <p:nvPr>
            <p:ph type="sldNum" sz="quarter" idx="12"/>
          </p:nvPr>
        </p:nvSpPr>
        <p:spPr/>
        <p:txBody>
          <a:bodyPr/>
          <a:lstStyle/>
          <a:p>
            <a:fld id="{D57F1E4F-1CFF-5643-939E-02111984F565}" type="slidenum">
              <a:rPr lang="en-US" smtClean="0"/>
              <a:t>29</a:t>
            </a:fld>
            <a:endParaRPr lang="en-US" dirty="0"/>
          </a:p>
        </p:txBody>
      </p:sp>
    </p:spTree>
    <p:extLst>
      <p:ext uri="{BB962C8B-B14F-4D97-AF65-F5344CB8AC3E}">
        <p14:creationId xmlns:p14="http://schemas.microsoft.com/office/powerpoint/2010/main" val="2057249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fade">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p:txBody>
          <a:bodyPr>
            <a:normAutofit/>
          </a:bodyPr>
          <a:lstStyle/>
          <a:p>
            <a:pPr marL="857250" indent="-857250">
              <a:buFont typeface="+mj-lt"/>
              <a:buAutoNum type="romanUcPeriod"/>
            </a:pPr>
            <a:r>
              <a:rPr lang="en-US" dirty="0"/>
              <a:t>INTRODUCTION</a:t>
            </a:r>
            <a:br>
              <a:rPr lang="en-US" dirty="0"/>
            </a:br>
            <a:endParaRPr lang="en-US" dirty="0"/>
          </a:p>
        </p:txBody>
      </p:sp>
      <p:sp>
        <p:nvSpPr>
          <p:cNvPr id="8" name="Content Placeholder 7">
            <a:extLst>
              <a:ext uri="{FF2B5EF4-FFF2-40B4-BE49-F238E27FC236}">
                <a16:creationId xmlns:a16="http://schemas.microsoft.com/office/drawing/2014/main" id="{032B914E-4F33-4082-B2CA-D6408B5BC16D}"/>
              </a:ext>
            </a:extLst>
          </p:cNvPr>
          <p:cNvSpPr>
            <a:spLocks noGrp="1"/>
          </p:cNvSpPr>
          <p:nvPr>
            <p:ph sz="half" idx="2"/>
          </p:nvPr>
        </p:nvSpPr>
        <p:spPr>
          <a:xfrm>
            <a:off x="813732" y="2305956"/>
            <a:ext cx="3154261" cy="2375101"/>
          </a:xfrm>
        </p:spPr>
        <p:txBody>
          <a:bodyPr>
            <a:normAutofit lnSpcReduction="10000"/>
          </a:bodyPr>
          <a:lstStyle/>
          <a:p>
            <a:pPr lvl="0">
              <a:lnSpc>
                <a:spcPct val="100000"/>
              </a:lnSpc>
            </a:pPr>
            <a:r>
              <a:rPr lang="en-US" sz="2000" dirty="0"/>
              <a:t>Includes both : </a:t>
            </a:r>
          </a:p>
          <a:p>
            <a:pPr lvl="1"/>
            <a:r>
              <a:rPr lang="en-US" sz="2000" dirty="0"/>
              <a:t>- data access and manipulation logic</a:t>
            </a:r>
          </a:p>
          <a:p>
            <a:pPr lvl="1"/>
            <a:r>
              <a:rPr lang="en-US" sz="2000" dirty="0"/>
              <a:t>- the actual design of the storage</a:t>
            </a:r>
          </a:p>
          <a:p>
            <a:endParaRPr lang="en-US" dirty="0"/>
          </a:p>
        </p:txBody>
      </p:sp>
      <p:sp>
        <p:nvSpPr>
          <p:cNvPr id="10" name="Content Placeholder 9">
            <a:extLst>
              <a:ext uri="{FF2B5EF4-FFF2-40B4-BE49-F238E27FC236}">
                <a16:creationId xmlns:a16="http://schemas.microsoft.com/office/drawing/2014/main" id="{E1274B86-3B27-49EA-BAD8-01A23D9D5B38}"/>
              </a:ext>
            </a:extLst>
          </p:cNvPr>
          <p:cNvSpPr>
            <a:spLocks noGrp="1"/>
          </p:cNvSpPr>
          <p:nvPr>
            <p:ph sz="quarter" idx="4"/>
          </p:nvPr>
        </p:nvSpPr>
        <p:spPr>
          <a:xfrm>
            <a:off x="3967993" y="2305956"/>
            <a:ext cx="4689447" cy="3950382"/>
          </a:xfrm>
        </p:spPr>
        <p:txBody>
          <a:bodyPr>
            <a:normAutofit lnSpcReduction="10000"/>
          </a:bodyPr>
          <a:lstStyle/>
          <a:p>
            <a:pPr lvl="0">
              <a:lnSpc>
                <a:spcPct val="100000"/>
              </a:lnSpc>
            </a:pPr>
            <a:r>
              <a:rPr lang="en-US" sz="2000" dirty="0"/>
              <a:t>Four-step design approach:</a:t>
            </a:r>
          </a:p>
          <a:p>
            <a:pPr lvl="1"/>
            <a:r>
              <a:rPr lang="en-US" sz="2000" dirty="0"/>
              <a:t>1. Selecting the format of the storage</a:t>
            </a:r>
          </a:p>
          <a:p>
            <a:pPr lvl="1"/>
            <a:r>
              <a:rPr lang="en-US" sz="2000" dirty="0"/>
              <a:t>2. Mapping problem-domain objects to object-persistence format</a:t>
            </a:r>
          </a:p>
          <a:p>
            <a:pPr lvl="1"/>
            <a:r>
              <a:rPr lang="en-US" sz="2000" dirty="0"/>
              <a:t>3. optimizing the object-persistence format</a:t>
            </a:r>
          </a:p>
          <a:p>
            <a:pPr lvl="1"/>
            <a:r>
              <a:rPr lang="en-US" sz="2000" dirty="0"/>
              <a:t>4. designing the data access &amp; manipulation classes</a:t>
            </a:r>
          </a:p>
          <a:p>
            <a:pPr marL="0" indent="0">
              <a:buNone/>
            </a:pPr>
            <a:endParaRPr lang="en-US" dirty="0"/>
          </a:p>
        </p:txBody>
      </p:sp>
      <p:pic>
        <p:nvPicPr>
          <p:cNvPr id="18" name="Picture 17" descr="abstract image">
            <a:extLst>
              <a:ext uri="{FF2B5EF4-FFF2-40B4-BE49-F238E27FC236}">
                <a16:creationId xmlns:a16="http://schemas.microsoft.com/office/drawing/2014/main" id="{D4405318-CC16-40AE-BFE1-B9E42D20DF34}"/>
              </a:ext>
            </a:extLst>
          </p:cNvPr>
          <p:cNvPicPr>
            <a:picLocks noChangeAspect="1"/>
          </p:cNvPicPr>
          <p:nvPr/>
        </p:nvPicPr>
        <p:blipFill rotWithShape="1">
          <a:blip r:embed="rId4"/>
          <a:srcRect l="22999" r="23682"/>
          <a:stretch/>
        </p:blipFill>
        <p:spPr>
          <a:xfrm>
            <a:off x="9102055" y="10"/>
            <a:ext cx="3092754" cy="6857990"/>
          </a:xfrm>
          <a:prstGeom prst="rect">
            <a:avLst/>
          </a:prstGeom>
        </p:spPr>
      </p:pic>
      <p:sp>
        <p:nvSpPr>
          <p:cNvPr id="3" name="TextBox 2">
            <a:extLst>
              <a:ext uri="{FF2B5EF4-FFF2-40B4-BE49-F238E27FC236}">
                <a16:creationId xmlns:a16="http://schemas.microsoft.com/office/drawing/2014/main" id="{A8AD971B-CCD8-47AB-957D-28526D00D49F}"/>
              </a:ext>
            </a:extLst>
          </p:cNvPr>
          <p:cNvSpPr txBox="1"/>
          <p:nvPr/>
        </p:nvSpPr>
        <p:spPr>
          <a:xfrm>
            <a:off x="1845578" y="1330028"/>
            <a:ext cx="5830349" cy="523220"/>
          </a:xfrm>
          <a:prstGeom prst="rect">
            <a:avLst/>
          </a:prstGeom>
          <a:noFill/>
        </p:spPr>
        <p:txBody>
          <a:bodyPr wrap="square" rtlCol="0">
            <a:spAutoFit/>
          </a:bodyPr>
          <a:lstStyle/>
          <a:p>
            <a:r>
              <a:rPr lang="en-US" altLang="en-US" sz="2800" i="1" dirty="0">
                <a:solidFill>
                  <a:schemeClr val="accent2"/>
                </a:solidFill>
              </a:rPr>
              <a:t>The Data Management Layer</a:t>
            </a:r>
            <a:endParaRPr lang="en-US" sz="2800" i="1" dirty="0">
              <a:solidFill>
                <a:schemeClr val="accent2"/>
              </a:solidFill>
            </a:endParaRPr>
          </a:p>
        </p:txBody>
      </p:sp>
      <p:sp>
        <p:nvSpPr>
          <p:cNvPr id="4" name="Slide Number Placeholder 3">
            <a:extLst>
              <a:ext uri="{FF2B5EF4-FFF2-40B4-BE49-F238E27FC236}">
                <a16:creationId xmlns:a16="http://schemas.microsoft.com/office/drawing/2014/main" id="{5C484EFA-299A-4631-B8EA-79134D397866}"/>
              </a:ext>
            </a:extLst>
          </p:cNvPr>
          <p:cNvSpPr>
            <a:spLocks noGrp="1"/>
          </p:cNvSpPr>
          <p:nvPr>
            <p:ph type="sldNum" sz="quarter" idx="12"/>
          </p:nvPr>
        </p:nvSpPr>
        <p:spPr/>
        <p:txBody>
          <a:bodyPr/>
          <a:lstStyle/>
          <a:p>
            <a:fld id="{D57F1E4F-1CFF-5643-939E-02111984F565}" type="slidenum">
              <a:rPr lang="en-US" smtClean="0"/>
              <a:t>3</a:t>
            </a:fld>
            <a:endParaRPr lang="en-US" dirty="0"/>
          </a:p>
        </p:txBody>
      </p:sp>
    </p:spTree>
    <p:extLst>
      <p:ext uri="{BB962C8B-B14F-4D97-AF65-F5344CB8AC3E}">
        <p14:creationId xmlns:p14="http://schemas.microsoft.com/office/powerpoint/2010/main" val="21639913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8">
                                            <p:txEl>
                                              <p:pRg st="0" end="0"/>
                                            </p:txEl>
                                          </p:spTgt>
                                        </p:tgtEl>
                                        <p:attrNameLst>
                                          <p:attrName>style.visibility</p:attrName>
                                        </p:attrNameLst>
                                      </p:cBhvr>
                                      <p:to>
                                        <p:strVal val="visible"/>
                                      </p:to>
                                    </p:set>
                                    <p:animEffect transition="in" filter="fade">
                                      <p:cBhvr>
                                        <p:cTn id="18" dur="500"/>
                                        <p:tgtEl>
                                          <p:spTgt spid="8">
                                            <p:txEl>
                                              <p:pRg st="0" end="0"/>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8">
                                            <p:txEl>
                                              <p:pRg st="1" end="1"/>
                                            </p:txEl>
                                          </p:spTgt>
                                        </p:tgtEl>
                                        <p:attrNameLst>
                                          <p:attrName>style.visibility</p:attrName>
                                        </p:attrNameLst>
                                      </p:cBhvr>
                                      <p:to>
                                        <p:strVal val="visible"/>
                                      </p:to>
                                    </p:set>
                                    <p:animEffect transition="in" filter="fade">
                                      <p:cBhvr>
                                        <p:cTn id="21" dur="500"/>
                                        <p:tgtEl>
                                          <p:spTgt spid="8">
                                            <p:txEl>
                                              <p:pRg st="1" end="1"/>
                                            </p:tx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8">
                                            <p:txEl>
                                              <p:pRg st="2" end="2"/>
                                            </p:txEl>
                                          </p:spTgt>
                                        </p:tgtEl>
                                        <p:attrNameLst>
                                          <p:attrName>style.visibility</p:attrName>
                                        </p:attrNameLst>
                                      </p:cBhvr>
                                      <p:to>
                                        <p:strVal val="visible"/>
                                      </p:to>
                                    </p:set>
                                    <p:animEffect transition="in" filter="fade">
                                      <p:cBhvr>
                                        <p:cTn id="24" dur="500"/>
                                        <p:tgtEl>
                                          <p:spTgt spid="8">
                                            <p:txEl>
                                              <p:pRg st="2" end="2"/>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grpId="0" nodeType="clickEffect">
                                  <p:stCondLst>
                                    <p:cond delay="0"/>
                                  </p:stCondLst>
                                  <p:childTnLst>
                                    <p:set>
                                      <p:cBhvr>
                                        <p:cTn id="28" dur="1" fill="hold">
                                          <p:stCondLst>
                                            <p:cond delay="0"/>
                                          </p:stCondLst>
                                        </p:cTn>
                                        <p:tgtEl>
                                          <p:spTgt spid="10">
                                            <p:txEl>
                                              <p:pRg st="0" end="0"/>
                                            </p:txEl>
                                          </p:spTgt>
                                        </p:tgtEl>
                                        <p:attrNameLst>
                                          <p:attrName>style.visibility</p:attrName>
                                        </p:attrNameLst>
                                      </p:cBhvr>
                                      <p:to>
                                        <p:strVal val="visible"/>
                                      </p:to>
                                    </p:set>
                                    <p:animEffect transition="in" filter="fade">
                                      <p:cBhvr>
                                        <p:cTn id="29" dur="500"/>
                                        <p:tgtEl>
                                          <p:spTgt spid="10">
                                            <p:txEl>
                                              <p:pRg st="0" end="0"/>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0">
                                            <p:txEl>
                                              <p:pRg st="1" end="1"/>
                                            </p:txEl>
                                          </p:spTgt>
                                        </p:tgtEl>
                                        <p:attrNameLst>
                                          <p:attrName>style.visibility</p:attrName>
                                        </p:attrNameLst>
                                      </p:cBhvr>
                                      <p:to>
                                        <p:strVal val="visible"/>
                                      </p:to>
                                    </p:set>
                                    <p:animEffect transition="in" filter="fade">
                                      <p:cBhvr>
                                        <p:cTn id="32" dur="500"/>
                                        <p:tgtEl>
                                          <p:spTgt spid="10">
                                            <p:txEl>
                                              <p:pRg st="1" end="1"/>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10">
                                            <p:txEl>
                                              <p:pRg st="2" end="2"/>
                                            </p:txEl>
                                          </p:spTgt>
                                        </p:tgtEl>
                                        <p:attrNameLst>
                                          <p:attrName>style.visibility</p:attrName>
                                        </p:attrNameLst>
                                      </p:cBhvr>
                                      <p:to>
                                        <p:strVal val="visible"/>
                                      </p:to>
                                    </p:set>
                                    <p:animEffect transition="in" filter="fade">
                                      <p:cBhvr>
                                        <p:cTn id="35" dur="500"/>
                                        <p:tgtEl>
                                          <p:spTgt spid="10">
                                            <p:txEl>
                                              <p:pRg st="2" end="2"/>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0">
                                            <p:txEl>
                                              <p:pRg st="3" end="3"/>
                                            </p:txEl>
                                          </p:spTgt>
                                        </p:tgtEl>
                                        <p:attrNameLst>
                                          <p:attrName>style.visibility</p:attrName>
                                        </p:attrNameLst>
                                      </p:cBhvr>
                                      <p:to>
                                        <p:strVal val="visible"/>
                                      </p:to>
                                    </p:set>
                                    <p:animEffect transition="in" filter="fade">
                                      <p:cBhvr>
                                        <p:cTn id="38" dur="500"/>
                                        <p:tgtEl>
                                          <p:spTgt spid="10">
                                            <p:txEl>
                                              <p:pRg st="3" end="3"/>
                                            </p:txEl>
                                          </p:spTgt>
                                        </p:tgtEl>
                                      </p:cBhvr>
                                    </p:animEffect>
                                  </p:childTnLst>
                                </p:cTn>
                              </p:par>
                              <p:par>
                                <p:cTn id="39" presetID="10" presetClass="entr" presetSubtype="0" fill="hold" grpId="0" nodeType="withEffect">
                                  <p:stCondLst>
                                    <p:cond delay="0"/>
                                  </p:stCondLst>
                                  <p:childTnLst>
                                    <p:set>
                                      <p:cBhvr>
                                        <p:cTn id="40" dur="1" fill="hold">
                                          <p:stCondLst>
                                            <p:cond delay="0"/>
                                          </p:stCondLst>
                                        </p:cTn>
                                        <p:tgtEl>
                                          <p:spTgt spid="10">
                                            <p:txEl>
                                              <p:pRg st="4" end="4"/>
                                            </p:txEl>
                                          </p:spTgt>
                                        </p:tgtEl>
                                        <p:attrNameLst>
                                          <p:attrName>style.visibility</p:attrName>
                                        </p:attrNameLst>
                                      </p:cBhvr>
                                      <p:to>
                                        <p:strVal val="visible"/>
                                      </p:to>
                                    </p:set>
                                    <p:animEffect transition="in" filter="fade">
                                      <p:cBhvr>
                                        <p:cTn id="41" dur="500"/>
                                        <p:tgtEl>
                                          <p:spTgt spid="1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P spid="10" grpId="0" build="p"/>
      <p:bldP spid="3" grpId="0"/>
    </p:bldLst>
  </p:timing>
</p:sld>
</file>

<file path=ppt/slides/slide3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068388" y="929670"/>
            <a:ext cx="8665827" cy="523220"/>
          </a:xfrm>
          <a:prstGeom prst="rect">
            <a:avLst/>
          </a:prstGeom>
          <a:noFill/>
        </p:spPr>
        <p:txBody>
          <a:bodyPr wrap="square" rtlCol="0">
            <a:spAutoFit/>
          </a:bodyPr>
          <a:lstStyle/>
          <a:p>
            <a:r>
              <a:rPr lang="en-US" sz="2800" dirty="0">
                <a:solidFill>
                  <a:srgbClr val="FFC000"/>
                </a:solidFill>
              </a:rPr>
              <a:t>1. </a:t>
            </a:r>
            <a:r>
              <a:rPr lang="en-US" sz="2800" i="1" dirty="0">
                <a:solidFill>
                  <a:srgbClr val="FFC000"/>
                </a:solidFill>
              </a:rPr>
              <a:t>Optimizing Storage Efficiency</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617138" y="1452890"/>
            <a:ext cx="9163574" cy="4572000"/>
          </a:xfrm>
        </p:spPr>
        <p:txBody>
          <a:bodyPr>
            <a:normAutofit/>
          </a:bodyPr>
          <a:lstStyle/>
          <a:p>
            <a:pPr marL="0" indent="0" algn="ctr" eaLnBrk="1" hangingPunct="1">
              <a:buNone/>
            </a:pPr>
            <a:r>
              <a:rPr lang="en-US" sz="2600" dirty="0"/>
              <a:t>Remove Repeating Fields</a:t>
            </a:r>
            <a:r>
              <a:rPr lang="en-US" altLang="en-US" sz="2600" dirty="0"/>
              <a:t>– 1NF</a:t>
            </a:r>
          </a:p>
        </p:txBody>
      </p:sp>
      <p:pic>
        <p:nvPicPr>
          <p:cNvPr id="7" name="Picture 2">
            <a:extLst>
              <a:ext uri="{FF2B5EF4-FFF2-40B4-BE49-F238E27FC236}">
                <a16:creationId xmlns:a16="http://schemas.microsoft.com/office/drawing/2014/main" id="{EFCEDE86-90BC-4CB9-8C4A-FE06ED48D73E}"/>
              </a:ext>
            </a:extLst>
          </p:cNvPr>
          <p:cNvPicPr>
            <a:picLocks noChangeAspect="1" noChangeArrowheads="1"/>
          </p:cNvPicPr>
          <p:nvPr/>
        </p:nvPicPr>
        <p:blipFill>
          <a:blip r:embed="rId4"/>
          <a:srcRect/>
          <a:stretch>
            <a:fillRect/>
          </a:stretch>
        </p:blipFill>
        <p:spPr>
          <a:xfrm>
            <a:off x="2743199" y="2241891"/>
            <a:ext cx="6837027" cy="4306219"/>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48A0AF44-CA08-4609-872C-706B8B63D4E2}"/>
              </a:ext>
            </a:extLst>
          </p:cNvPr>
          <p:cNvSpPr>
            <a:spLocks noGrp="1"/>
          </p:cNvSpPr>
          <p:nvPr>
            <p:ph type="sldNum" sz="quarter" idx="12"/>
          </p:nvPr>
        </p:nvSpPr>
        <p:spPr/>
        <p:txBody>
          <a:bodyPr/>
          <a:lstStyle/>
          <a:p>
            <a:fld id="{D57F1E4F-1CFF-5643-939E-02111984F565}" type="slidenum">
              <a:rPr lang="en-US" smtClean="0"/>
              <a:t>30</a:t>
            </a:fld>
            <a:endParaRPr lang="en-US" dirty="0"/>
          </a:p>
        </p:txBody>
      </p:sp>
    </p:spTree>
    <p:extLst>
      <p:ext uri="{BB962C8B-B14F-4D97-AF65-F5344CB8AC3E}">
        <p14:creationId xmlns:p14="http://schemas.microsoft.com/office/powerpoint/2010/main" val="2620729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068388" y="929670"/>
            <a:ext cx="8665827" cy="523220"/>
          </a:xfrm>
          <a:prstGeom prst="rect">
            <a:avLst/>
          </a:prstGeom>
          <a:noFill/>
        </p:spPr>
        <p:txBody>
          <a:bodyPr wrap="square" rtlCol="0">
            <a:spAutoFit/>
          </a:bodyPr>
          <a:lstStyle/>
          <a:p>
            <a:r>
              <a:rPr lang="en-US" sz="2800" dirty="0">
                <a:solidFill>
                  <a:srgbClr val="FFC000"/>
                </a:solidFill>
              </a:rPr>
              <a:t>1. </a:t>
            </a:r>
            <a:r>
              <a:rPr lang="en-US" sz="2800" i="1" dirty="0">
                <a:solidFill>
                  <a:srgbClr val="FFC000"/>
                </a:solidFill>
              </a:rPr>
              <a:t>Optimizing Storage Efficiency</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617138" y="1452890"/>
            <a:ext cx="9163574" cy="4572000"/>
          </a:xfrm>
        </p:spPr>
        <p:txBody>
          <a:bodyPr>
            <a:normAutofit/>
          </a:bodyPr>
          <a:lstStyle/>
          <a:p>
            <a:pPr marL="0" indent="0" algn="ctr" eaLnBrk="1" hangingPunct="1">
              <a:buNone/>
            </a:pPr>
            <a:r>
              <a:rPr lang="en-US" altLang="en-US" sz="2600" dirty="0"/>
              <a:t>1NF Sample Records</a:t>
            </a:r>
          </a:p>
        </p:txBody>
      </p:sp>
      <p:pic>
        <p:nvPicPr>
          <p:cNvPr id="8" name="Picture 2">
            <a:extLst>
              <a:ext uri="{FF2B5EF4-FFF2-40B4-BE49-F238E27FC236}">
                <a16:creationId xmlns:a16="http://schemas.microsoft.com/office/drawing/2014/main" id="{E4E84FE0-8D85-4435-BB5D-897670E817AC}"/>
              </a:ext>
            </a:extLst>
          </p:cNvPr>
          <p:cNvPicPr>
            <a:picLocks noChangeAspect="1" noChangeArrowheads="1"/>
          </p:cNvPicPr>
          <p:nvPr/>
        </p:nvPicPr>
        <p:blipFill>
          <a:blip r:embed="rId4"/>
          <a:srcRect/>
          <a:stretch>
            <a:fillRect/>
          </a:stretch>
        </p:blipFill>
        <p:spPr>
          <a:xfrm>
            <a:off x="2550253" y="2099432"/>
            <a:ext cx="7105475" cy="4525963"/>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5B54A52B-15EB-46E6-9B63-7AB3D044A0D4}"/>
              </a:ext>
            </a:extLst>
          </p:cNvPr>
          <p:cNvSpPr>
            <a:spLocks noGrp="1"/>
          </p:cNvSpPr>
          <p:nvPr>
            <p:ph type="sldNum" sz="quarter" idx="12"/>
          </p:nvPr>
        </p:nvSpPr>
        <p:spPr/>
        <p:txBody>
          <a:bodyPr/>
          <a:lstStyle/>
          <a:p>
            <a:fld id="{D57F1E4F-1CFF-5643-939E-02111984F565}" type="slidenum">
              <a:rPr lang="en-US" smtClean="0"/>
              <a:t>31</a:t>
            </a:fld>
            <a:endParaRPr lang="en-US" dirty="0"/>
          </a:p>
        </p:txBody>
      </p:sp>
    </p:spTree>
    <p:extLst>
      <p:ext uri="{BB962C8B-B14F-4D97-AF65-F5344CB8AC3E}">
        <p14:creationId xmlns:p14="http://schemas.microsoft.com/office/powerpoint/2010/main" val="27988713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068388" y="929670"/>
            <a:ext cx="8665827" cy="523220"/>
          </a:xfrm>
          <a:prstGeom prst="rect">
            <a:avLst/>
          </a:prstGeom>
          <a:noFill/>
        </p:spPr>
        <p:txBody>
          <a:bodyPr wrap="square" rtlCol="0">
            <a:spAutoFit/>
          </a:bodyPr>
          <a:lstStyle/>
          <a:p>
            <a:r>
              <a:rPr lang="en-US" sz="2800" dirty="0">
                <a:solidFill>
                  <a:srgbClr val="FFC000"/>
                </a:solidFill>
              </a:rPr>
              <a:t>2. </a:t>
            </a:r>
            <a:r>
              <a:rPr lang="en-US" sz="2800" i="1" dirty="0">
                <a:solidFill>
                  <a:srgbClr val="FFC000"/>
                </a:solidFill>
              </a:rPr>
              <a:t>Optimizing Data Access Speed</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617138" y="1452890"/>
            <a:ext cx="9163574" cy="4572000"/>
          </a:xfrm>
        </p:spPr>
        <p:txBody>
          <a:bodyPr>
            <a:normAutofit/>
          </a:bodyPr>
          <a:lstStyle/>
          <a:p>
            <a:pPr marL="0" indent="0" algn="ctr" eaLnBrk="1" hangingPunct="1">
              <a:buNone/>
            </a:pPr>
            <a:r>
              <a:rPr lang="en-US" sz="2600" dirty="0"/>
              <a:t>Partial Dependencies Removed</a:t>
            </a:r>
            <a:r>
              <a:rPr lang="en-US" altLang="en-US" sz="2600" dirty="0"/>
              <a:t> – 2NF</a:t>
            </a:r>
          </a:p>
        </p:txBody>
      </p:sp>
      <p:pic>
        <p:nvPicPr>
          <p:cNvPr id="7" name="Picture 2">
            <a:extLst>
              <a:ext uri="{FF2B5EF4-FFF2-40B4-BE49-F238E27FC236}">
                <a16:creationId xmlns:a16="http://schemas.microsoft.com/office/drawing/2014/main" id="{A29CEA9E-EB3A-43F0-8263-D16B186E3076}"/>
              </a:ext>
            </a:extLst>
          </p:cNvPr>
          <p:cNvPicPr>
            <a:picLocks noChangeAspect="1" noChangeArrowheads="1"/>
          </p:cNvPicPr>
          <p:nvPr/>
        </p:nvPicPr>
        <p:blipFill>
          <a:blip r:embed="rId4"/>
          <a:srcRect/>
          <a:stretch>
            <a:fillRect/>
          </a:stretch>
        </p:blipFill>
        <p:spPr>
          <a:xfrm>
            <a:off x="2436550" y="2099432"/>
            <a:ext cx="7524750" cy="4181475"/>
          </a:xfrm>
          <a:prstGeom prst="rect">
            <a:avLst/>
          </a:prstGeom>
          <a:ln>
            <a:solidFill>
              <a:schemeClr val="tx1"/>
            </a:solid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97D20DE2-FDC5-4913-8999-8711F134EF25}"/>
              </a:ext>
            </a:extLst>
          </p:cNvPr>
          <p:cNvSpPr txBox="1"/>
          <p:nvPr/>
        </p:nvSpPr>
        <p:spPr>
          <a:xfrm>
            <a:off x="218114" y="1954635"/>
            <a:ext cx="2012586" cy="646331"/>
          </a:xfrm>
          <a:prstGeom prst="rect">
            <a:avLst/>
          </a:prstGeom>
          <a:noFill/>
        </p:spPr>
        <p:txBody>
          <a:bodyPr wrap="square" rtlCol="0">
            <a:spAutoFit/>
          </a:bodyPr>
          <a:lstStyle/>
          <a:p>
            <a:r>
              <a:rPr lang="en-US" sz="1800" dirty="0"/>
              <a:t>Denormalization</a:t>
            </a:r>
          </a:p>
          <a:p>
            <a:endParaRPr lang="en-US" dirty="0"/>
          </a:p>
        </p:txBody>
      </p:sp>
      <p:sp>
        <p:nvSpPr>
          <p:cNvPr id="6" name="Slide Number Placeholder 5">
            <a:extLst>
              <a:ext uri="{FF2B5EF4-FFF2-40B4-BE49-F238E27FC236}">
                <a16:creationId xmlns:a16="http://schemas.microsoft.com/office/drawing/2014/main" id="{1FE5F7DA-BB08-471D-A640-371322ADA5E2}"/>
              </a:ext>
            </a:extLst>
          </p:cNvPr>
          <p:cNvSpPr>
            <a:spLocks noGrp="1"/>
          </p:cNvSpPr>
          <p:nvPr>
            <p:ph type="sldNum" sz="quarter" idx="12"/>
          </p:nvPr>
        </p:nvSpPr>
        <p:spPr/>
        <p:txBody>
          <a:bodyPr/>
          <a:lstStyle/>
          <a:p>
            <a:fld id="{D57F1E4F-1CFF-5643-939E-02111984F565}" type="slidenum">
              <a:rPr lang="en-US" smtClean="0"/>
              <a:t>32</a:t>
            </a:fld>
            <a:endParaRPr lang="en-US" dirty="0"/>
          </a:p>
        </p:txBody>
      </p:sp>
    </p:spTree>
    <p:extLst>
      <p:ext uri="{BB962C8B-B14F-4D97-AF65-F5344CB8AC3E}">
        <p14:creationId xmlns:p14="http://schemas.microsoft.com/office/powerpoint/2010/main" val="2439081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068388" y="929670"/>
            <a:ext cx="8665827" cy="523220"/>
          </a:xfrm>
          <a:prstGeom prst="rect">
            <a:avLst/>
          </a:prstGeom>
          <a:noFill/>
        </p:spPr>
        <p:txBody>
          <a:bodyPr wrap="square" rtlCol="0">
            <a:spAutoFit/>
          </a:bodyPr>
          <a:lstStyle/>
          <a:p>
            <a:r>
              <a:rPr lang="en-US" sz="2800" dirty="0">
                <a:solidFill>
                  <a:srgbClr val="FFC000"/>
                </a:solidFill>
              </a:rPr>
              <a:t>2. </a:t>
            </a:r>
            <a:r>
              <a:rPr lang="en-US" sz="2800" i="1" dirty="0">
                <a:solidFill>
                  <a:srgbClr val="FFC000"/>
                </a:solidFill>
              </a:rPr>
              <a:t>Optimizing Data Access Speed</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617138" y="1452890"/>
            <a:ext cx="9163574" cy="4572000"/>
          </a:xfrm>
        </p:spPr>
        <p:txBody>
          <a:bodyPr>
            <a:normAutofit/>
          </a:bodyPr>
          <a:lstStyle/>
          <a:p>
            <a:pPr marL="0" indent="0" algn="ctr" eaLnBrk="1" hangingPunct="1">
              <a:buNone/>
            </a:pPr>
            <a:r>
              <a:rPr lang="en-US" altLang="en-US" sz="2600" dirty="0"/>
              <a:t>2NF Sample Records</a:t>
            </a:r>
          </a:p>
        </p:txBody>
      </p:sp>
      <p:pic>
        <p:nvPicPr>
          <p:cNvPr id="8" name="Picture 2">
            <a:extLst>
              <a:ext uri="{FF2B5EF4-FFF2-40B4-BE49-F238E27FC236}">
                <a16:creationId xmlns:a16="http://schemas.microsoft.com/office/drawing/2014/main" id="{D3E3C533-2BB1-4C57-BD28-8E97E68709C4}"/>
              </a:ext>
            </a:extLst>
          </p:cNvPr>
          <p:cNvPicPr>
            <a:picLocks noChangeAspect="1" noChangeArrowheads="1"/>
          </p:cNvPicPr>
          <p:nvPr/>
        </p:nvPicPr>
        <p:blipFill>
          <a:blip r:embed="rId4"/>
          <a:srcRect/>
          <a:stretch>
            <a:fillRect/>
          </a:stretch>
        </p:blipFill>
        <p:spPr>
          <a:xfrm>
            <a:off x="2728694" y="2035307"/>
            <a:ext cx="7277100" cy="4429125"/>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AE590EAF-D9E7-4A17-B933-0D269993263A}"/>
              </a:ext>
            </a:extLst>
          </p:cNvPr>
          <p:cNvSpPr>
            <a:spLocks noGrp="1"/>
          </p:cNvSpPr>
          <p:nvPr>
            <p:ph type="sldNum" sz="quarter" idx="12"/>
          </p:nvPr>
        </p:nvSpPr>
        <p:spPr/>
        <p:txBody>
          <a:bodyPr/>
          <a:lstStyle/>
          <a:p>
            <a:fld id="{D57F1E4F-1CFF-5643-939E-02111984F565}" type="slidenum">
              <a:rPr lang="en-US" smtClean="0"/>
              <a:t>33</a:t>
            </a:fld>
            <a:endParaRPr lang="en-US" dirty="0"/>
          </a:p>
        </p:txBody>
      </p:sp>
    </p:spTree>
    <p:extLst>
      <p:ext uri="{BB962C8B-B14F-4D97-AF65-F5344CB8AC3E}">
        <p14:creationId xmlns:p14="http://schemas.microsoft.com/office/powerpoint/2010/main" val="510757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068388" y="929670"/>
            <a:ext cx="8665827" cy="523220"/>
          </a:xfrm>
          <a:prstGeom prst="rect">
            <a:avLst/>
          </a:prstGeom>
          <a:noFill/>
        </p:spPr>
        <p:txBody>
          <a:bodyPr wrap="square" rtlCol="0">
            <a:spAutoFit/>
          </a:bodyPr>
          <a:lstStyle/>
          <a:p>
            <a:r>
              <a:rPr lang="en-US" sz="2800" dirty="0">
                <a:solidFill>
                  <a:srgbClr val="FFC000"/>
                </a:solidFill>
              </a:rPr>
              <a:t>2. </a:t>
            </a:r>
            <a:r>
              <a:rPr lang="en-US" sz="2800" i="1" dirty="0">
                <a:solidFill>
                  <a:srgbClr val="FFC000"/>
                </a:solidFill>
              </a:rPr>
              <a:t>Optimizing Data Access Speed</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617138" y="1452890"/>
            <a:ext cx="9163574" cy="4572000"/>
          </a:xfrm>
        </p:spPr>
        <p:txBody>
          <a:bodyPr>
            <a:normAutofit/>
          </a:bodyPr>
          <a:lstStyle/>
          <a:p>
            <a:pPr marL="0" indent="0" algn="ctr" eaLnBrk="1" hangingPunct="1">
              <a:buNone/>
            </a:pPr>
            <a:r>
              <a:rPr lang="en-US" sz="2600" dirty="0"/>
              <a:t>Normalized Field</a:t>
            </a:r>
            <a:r>
              <a:rPr lang="en-US" altLang="en-US" sz="2600" dirty="0"/>
              <a:t>– 3NF</a:t>
            </a:r>
          </a:p>
        </p:txBody>
      </p:sp>
      <p:pic>
        <p:nvPicPr>
          <p:cNvPr id="7" name="Picture 3">
            <a:extLst>
              <a:ext uri="{FF2B5EF4-FFF2-40B4-BE49-F238E27FC236}">
                <a16:creationId xmlns:a16="http://schemas.microsoft.com/office/drawing/2014/main" id="{BEBE8900-16FC-448E-AC82-BB7E45B08264}"/>
              </a:ext>
            </a:extLst>
          </p:cNvPr>
          <p:cNvPicPr>
            <a:picLocks noChangeAspect="1" noChangeArrowheads="1"/>
          </p:cNvPicPr>
          <p:nvPr/>
        </p:nvPicPr>
        <p:blipFill>
          <a:blip r:embed="rId4"/>
          <a:srcRect/>
          <a:stretch>
            <a:fillRect/>
          </a:stretch>
        </p:blipFill>
        <p:spPr>
          <a:xfrm>
            <a:off x="2550850" y="2105680"/>
            <a:ext cx="7296150" cy="4229100"/>
          </a:xfrm>
          <a:prstGeom prst="rect">
            <a:avLst/>
          </a:prstGeom>
          <a:ln>
            <a:solidFill>
              <a:schemeClr val="tx1"/>
            </a:solidFill>
          </a:ln>
          <a:effectLst>
            <a:outerShdw blurRad="50800" dist="38100" dir="2700000" algn="tl" rotWithShape="0">
              <a:prstClr val="black">
                <a:alpha val="40000"/>
              </a:prstClr>
            </a:outerShdw>
          </a:effectLst>
        </p:spPr>
      </p:pic>
      <p:sp>
        <p:nvSpPr>
          <p:cNvPr id="4" name="Slide Number Placeholder 3">
            <a:extLst>
              <a:ext uri="{FF2B5EF4-FFF2-40B4-BE49-F238E27FC236}">
                <a16:creationId xmlns:a16="http://schemas.microsoft.com/office/drawing/2014/main" id="{B32C394D-98A0-47A8-891A-D2C5C620371E}"/>
              </a:ext>
            </a:extLst>
          </p:cNvPr>
          <p:cNvSpPr>
            <a:spLocks noGrp="1"/>
          </p:cNvSpPr>
          <p:nvPr>
            <p:ph type="sldNum" sz="quarter" idx="12"/>
          </p:nvPr>
        </p:nvSpPr>
        <p:spPr/>
        <p:txBody>
          <a:bodyPr/>
          <a:lstStyle/>
          <a:p>
            <a:fld id="{D57F1E4F-1CFF-5643-939E-02111984F565}" type="slidenum">
              <a:rPr lang="en-US" smtClean="0"/>
              <a:t>34</a:t>
            </a:fld>
            <a:endParaRPr lang="en-US" dirty="0"/>
          </a:p>
        </p:txBody>
      </p:sp>
    </p:spTree>
    <p:extLst>
      <p:ext uri="{BB962C8B-B14F-4D97-AF65-F5344CB8AC3E}">
        <p14:creationId xmlns:p14="http://schemas.microsoft.com/office/powerpoint/2010/main" val="12646198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068388" y="929670"/>
            <a:ext cx="8665827" cy="523220"/>
          </a:xfrm>
          <a:prstGeom prst="rect">
            <a:avLst/>
          </a:prstGeom>
          <a:noFill/>
        </p:spPr>
        <p:txBody>
          <a:bodyPr wrap="square" rtlCol="0">
            <a:spAutoFit/>
          </a:bodyPr>
          <a:lstStyle/>
          <a:p>
            <a:r>
              <a:rPr lang="en-US" sz="2800" dirty="0">
                <a:solidFill>
                  <a:srgbClr val="FFC000"/>
                </a:solidFill>
              </a:rPr>
              <a:t>2. </a:t>
            </a:r>
            <a:r>
              <a:rPr lang="en-US" sz="2800" i="1" dirty="0">
                <a:solidFill>
                  <a:srgbClr val="FFC000"/>
                </a:solidFill>
              </a:rPr>
              <a:t>Optimizing Data Access Speed</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383803" y="1858075"/>
            <a:ext cx="8548762" cy="3726307"/>
          </a:xfrm>
        </p:spPr>
        <p:txBody>
          <a:bodyPr>
            <a:normAutofit fontScale="92500" lnSpcReduction="10000"/>
          </a:bodyPr>
          <a:lstStyle/>
          <a:p>
            <a:pPr rtl="0" fontAlgn="base">
              <a:spcBef>
                <a:spcPts val="0"/>
              </a:spcBef>
              <a:spcAft>
                <a:spcPts val="0"/>
              </a:spcAft>
              <a:buFont typeface="Arial" panose="020B0604020202020204" pitchFamily="34" charset="0"/>
              <a:buChar char="•"/>
            </a:pPr>
            <a:r>
              <a:rPr lang="en-US" sz="2400" dirty="0"/>
              <a:t>Join table can take a lot of time, especially if the tables are large or if many tables are involved</a:t>
            </a:r>
          </a:p>
          <a:p>
            <a:pPr marL="0" indent="0" rtl="0" fontAlgn="base">
              <a:spcBef>
                <a:spcPts val="0"/>
              </a:spcBef>
              <a:spcAft>
                <a:spcPts val="0"/>
              </a:spcAft>
              <a:buNone/>
            </a:pPr>
            <a:endParaRPr lang="en-US" sz="2400" dirty="0"/>
          </a:p>
          <a:p>
            <a:pPr rtl="0" fontAlgn="base">
              <a:spcBef>
                <a:spcPts val="0"/>
              </a:spcBef>
              <a:spcAft>
                <a:spcPts val="0"/>
              </a:spcAft>
              <a:buFont typeface="Arial" panose="020B0604020202020204" pitchFamily="34" charset="0"/>
              <a:buChar char="•"/>
            </a:pPr>
            <a:r>
              <a:rPr lang="en-US" sz="2400" dirty="0"/>
              <a:t>The project team can use several techniques to try to speed up access to the data, including denormalization, clustering, and indexing</a:t>
            </a:r>
          </a:p>
          <a:p>
            <a:pPr marL="0" indent="0" eaLnBrk="1" hangingPunct="1">
              <a:buNone/>
            </a:pPr>
            <a:endParaRPr lang="en-US" sz="3000" dirty="0"/>
          </a:p>
          <a:p>
            <a:pPr lvl="1">
              <a:buFont typeface="Wingdings" panose="05000000000000000000" pitchFamily="2" charset="2"/>
              <a:buChar char="v"/>
            </a:pPr>
            <a:r>
              <a:rPr lang="en-US" sz="2400" dirty="0"/>
              <a:t>Denormalization</a:t>
            </a:r>
          </a:p>
          <a:p>
            <a:pPr lvl="1">
              <a:buFont typeface="Wingdings" panose="05000000000000000000" pitchFamily="2" charset="2"/>
              <a:buChar char="v"/>
            </a:pPr>
            <a:r>
              <a:rPr lang="en-US" sz="2400" dirty="0"/>
              <a:t>Clustering</a:t>
            </a:r>
          </a:p>
          <a:p>
            <a:pPr lvl="1">
              <a:buFont typeface="Wingdings" panose="05000000000000000000" pitchFamily="2" charset="2"/>
              <a:buChar char="v"/>
            </a:pPr>
            <a:r>
              <a:rPr lang="en-US" sz="2400" dirty="0"/>
              <a:t>Indexing</a:t>
            </a:r>
            <a:endParaRPr lang="en-US" altLang="en-US" sz="2400" dirty="0"/>
          </a:p>
        </p:txBody>
      </p:sp>
      <p:sp>
        <p:nvSpPr>
          <p:cNvPr id="4" name="Slide Number Placeholder 3">
            <a:extLst>
              <a:ext uri="{FF2B5EF4-FFF2-40B4-BE49-F238E27FC236}">
                <a16:creationId xmlns:a16="http://schemas.microsoft.com/office/drawing/2014/main" id="{3CA17342-CBF1-4CF0-BCF8-201A3E554DDF}"/>
              </a:ext>
            </a:extLst>
          </p:cNvPr>
          <p:cNvSpPr>
            <a:spLocks noGrp="1"/>
          </p:cNvSpPr>
          <p:nvPr>
            <p:ph type="sldNum" sz="quarter" idx="12"/>
          </p:nvPr>
        </p:nvSpPr>
        <p:spPr/>
        <p:txBody>
          <a:bodyPr/>
          <a:lstStyle/>
          <a:p>
            <a:fld id="{D57F1E4F-1CFF-5643-939E-02111984F565}" type="slidenum">
              <a:rPr lang="en-US" smtClean="0"/>
              <a:t>35</a:t>
            </a:fld>
            <a:endParaRPr lang="en-US" dirty="0"/>
          </a:p>
        </p:txBody>
      </p:sp>
    </p:spTree>
    <p:extLst>
      <p:ext uri="{BB962C8B-B14F-4D97-AF65-F5344CB8AC3E}">
        <p14:creationId xmlns:p14="http://schemas.microsoft.com/office/powerpoint/2010/main" val="1340586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4" end="4"/>
                                            </p:txEl>
                                          </p:spTgt>
                                        </p:tgtEl>
                                        <p:attrNameLst>
                                          <p:attrName>style.visibility</p:attrName>
                                        </p:attrNameLst>
                                      </p:cBhvr>
                                      <p:to>
                                        <p:strVal val="visible"/>
                                      </p:to>
                                    </p:set>
                                    <p:animEffect transition="in" filter="fade">
                                      <p:cBhvr>
                                        <p:cTn id="25" dur="500"/>
                                        <p:tgtEl>
                                          <p:spTgt spid="5">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5" end="5"/>
                                            </p:txEl>
                                          </p:spTgt>
                                        </p:tgtEl>
                                        <p:attrNameLst>
                                          <p:attrName>style.visibility</p:attrName>
                                        </p:attrNameLst>
                                      </p:cBhvr>
                                      <p:to>
                                        <p:strVal val="visible"/>
                                      </p:to>
                                    </p:set>
                                    <p:animEffect transition="in" filter="fade">
                                      <p:cBhvr>
                                        <p:cTn id="28" dur="500"/>
                                        <p:tgtEl>
                                          <p:spTgt spid="5">
                                            <p:txEl>
                                              <p:pRg st="5" end="5"/>
                                            </p:txEl>
                                          </p:spTgt>
                                        </p:tgtEl>
                                      </p:cBhvr>
                                    </p:animEffect>
                                  </p:childTnLst>
                                </p:cTn>
                              </p:par>
                              <p:par>
                                <p:cTn id="29" presetID="10" presetClass="entr" presetSubtype="0" fill="hold" nodeType="withEffect">
                                  <p:stCondLst>
                                    <p:cond delay="0"/>
                                  </p:stCondLst>
                                  <p:childTnLst>
                                    <p:set>
                                      <p:cBhvr>
                                        <p:cTn id="30" dur="1" fill="hold">
                                          <p:stCondLst>
                                            <p:cond delay="0"/>
                                          </p:stCondLst>
                                        </p:cTn>
                                        <p:tgtEl>
                                          <p:spTgt spid="5">
                                            <p:txEl>
                                              <p:pRg st="6" end="6"/>
                                            </p:txEl>
                                          </p:spTgt>
                                        </p:tgtEl>
                                        <p:attrNameLst>
                                          <p:attrName>style.visibility</p:attrName>
                                        </p:attrNameLst>
                                      </p:cBhvr>
                                      <p:to>
                                        <p:strVal val="visible"/>
                                      </p:to>
                                    </p:set>
                                    <p:animEffect transition="in" filter="fade">
                                      <p:cBhvr>
                                        <p:cTn id="31"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068388" y="929670"/>
            <a:ext cx="8665827" cy="523220"/>
          </a:xfrm>
          <a:prstGeom prst="rect">
            <a:avLst/>
          </a:prstGeom>
          <a:noFill/>
        </p:spPr>
        <p:txBody>
          <a:bodyPr wrap="square" rtlCol="0">
            <a:spAutoFit/>
          </a:bodyPr>
          <a:lstStyle/>
          <a:p>
            <a:r>
              <a:rPr lang="en-US" sz="2800" dirty="0">
                <a:solidFill>
                  <a:srgbClr val="FFC000"/>
                </a:solidFill>
              </a:rPr>
              <a:t>2. </a:t>
            </a:r>
            <a:r>
              <a:rPr lang="en-US" sz="2800" i="1" dirty="0">
                <a:solidFill>
                  <a:srgbClr val="FFC000"/>
                </a:solidFill>
              </a:rPr>
              <a:t>Optimizing Data Access Speed</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973122" y="1789542"/>
            <a:ext cx="10477849" cy="4913261"/>
          </a:xfrm>
        </p:spPr>
        <p:txBody>
          <a:bodyPr>
            <a:normAutofit/>
          </a:bodyPr>
          <a:lstStyle/>
          <a:p>
            <a:pPr eaLnBrk="1" hangingPunct="1">
              <a:buFont typeface="Wingdings" panose="05000000000000000000" pitchFamily="2" charset="2"/>
              <a:buChar char="v"/>
            </a:pPr>
            <a:r>
              <a:rPr lang="en-US" sz="3000" dirty="0"/>
              <a:t>Denormalization</a:t>
            </a:r>
          </a:p>
          <a:p>
            <a:pPr marL="457200" rtl="0" fontAlgn="base">
              <a:spcBef>
                <a:spcPts val="0"/>
              </a:spcBef>
              <a:spcAft>
                <a:spcPts val="0"/>
              </a:spcAft>
              <a:buFont typeface="Arial" panose="020B0604020202020204" pitchFamily="34" charset="0"/>
              <a:buChar char="•"/>
            </a:pPr>
            <a:endParaRPr lang="en-US" dirty="0"/>
          </a:p>
          <a:p>
            <a:pPr marL="457200" rtl="0" fontAlgn="base">
              <a:spcBef>
                <a:spcPts val="0"/>
              </a:spcBef>
              <a:spcAft>
                <a:spcPts val="0"/>
              </a:spcAft>
              <a:buFont typeface="Arial" panose="020B0604020202020204" pitchFamily="34" charset="0"/>
              <a:buChar char="•"/>
            </a:pPr>
            <a:r>
              <a:rPr lang="en-US" sz="2400" dirty="0"/>
              <a:t>Denormalization reduces the number of joins that need to be performed in a query, thus speeding up access</a:t>
            </a:r>
          </a:p>
          <a:p>
            <a:pPr marL="457200" rtl="0" fontAlgn="base">
              <a:spcBef>
                <a:spcPts val="0"/>
              </a:spcBef>
              <a:spcAft>
                <a:spcPts val="0"/>
              </a:spcAft>
              <a:buFont typeface="Arial" panose="020B0604020202020204" pitchFamily="34" charset="0"/>
              <a:buChar char="•"/>
            </a:pPr>
            <a:r>
              <a:rPr lang="en-US" sz="2400" dirty="0"/>
              <a:t>Denormalization is ideal in situations in which information is queried frequently but updated rarely</a:t>
            </a:r>
          </a:p>
          <a:p>
            <a:pPr marL="457200" rtl="0" fontAlgn="base">
              <a:spcBef>
                <a:spcPts val="0"/>
              </a:spcBef>
              <a:spcAft>
                <a:spcPts val="0"/>
              </a:spcAft>
              <a:buFont typeface="Arial" panose="020B0604020202020204" pitchFamily="34" charset="0"/>
              <a:buChar char="•"/>
            </a:pPr>
            <a:r>
              <a:rPr lang="en-US" sz="2400" dirty="0"/>
              <a:t>There are three cases in which you may rely upon denormalization to reduce joins and improve performance</a:t>
            </a:r>
          </a:p>
          <a:p>
            <a:pPr marL="857250" lvl="1" fontAlgn="base">
              <a:spcBef>
                <a:spcPts val="0"/>
              </a:spcBef>
              <a:buFont typeface="Arial" panose="020B0604020202020204" pitchFamily="34" charset="0"/>
              <a:buChar char="•"/>
            </a:pPr>
            <a:r>
              <a:rPr lang="en-US" sz="2000" dirty="0"/>
              <a:t>First, denormalization can be applied in the case of look-up tables, which are tables that contain descriptions of values</a:t>
            </a:r>
          </a:p>
          <a:p>
            <a:pPr marL="857250" lvl="1" fontAlgn="base">
              <a:spcBef>
                <a:spcPts val="0"/>
              </a:spcBef>
              <a:buFont typeface="Arial" panose="020B0604020202020204" pitchFamily="34" charset="0"/>
              <a:buChar char="•"/>
            </a:pPr>
            <a:r>
              <a:rPr lang="en-US" sz="2000" dirty="0"/>
              <a:t>Second, one-to-one relationships are good candidates for denormalization</a:t>
            </a:r>
          </a:p>
          <a:p>
            <a:pPr marL="857250" lvl="1" fontAlgn="base">
              <a:spcBef>
                <a:spcPts val="0"/>
              </a:spcBef>
              <a:buFont typeface="Arial" panose="020B0604020202020204" pitchFamily="34" charset="0"/>
              <a:buChar char="•"/>
            </a:pPr>
            <a:r>
              <a:rPr lang="en-US" sz="2000" dirty="0"/>
              <a:t>Third, at times it is more efficient to include a parent entity’s attributes in its child entity on the physical data model</a:t>
            </a:r>
          </a:p>
          <a:p>
            <a:pPr marL="0" indent="0" eaLnBrk="1" hangingPunct="1">
              <a:buNone/>
            </a:pPr>
            <a:endParaRPr lang="en-US" sz="3000" dirty="0"/>
          </a:p>
        </p:txBody>
      </p:sp>
      <p:sp>
        <p:nvSpPr>
          <p:cNvPr id="4" name="Slide Number Placeholder 3">
            <a:extLst>
              <a:ext uri="{FF2B5EF4-FFF2-40B4-BE49-F238E27FC236}">
                <a16:creationId xmlns:a16="http://schemas.microsoft.com/office/drawing/2014/main" id="{ECFD937A-30A0-475F-847D-FA75F05C9CF2}"/>
              </a:ext>
            </a:extLst>
          </p:cNvPr>
          <p:cNvSpPr>
            <a:spLocks noGrp="1"/>
          </p:cNvSpPr>
          <p:nvPr>
            <p:ph type="sldNum" sz="quarter" idx="12"/>
          </p:nvPr>
        </p:nvSpPr>
        <p:spPr/>
        <p:txBody>
          <a:bodyPr/>
          <a:lstStyle/>
          <a:p>
            <a:fld id="{D57F1E4F-1CFF-5643-939E-02111984F565}" type="slidenum">
              <a:rPr lang="en-US" smtClean="0"/>
              <a:t>36</a:t>
            </a:fld>
            <a:endParaRPr lang="en-US" dirty="0"/>
          </a:p>
        </p:txBody>
      </p:sp>
    </p:spTree>
    <p:extLst>
      <p:ext uri="{BB962C8B-B14F-4D97-AF65-F5344CB8AC3E}">
        <p14:creationId xmlns:p14="http://schemas.microsoft.com/office/powerpoint/2010/main" val="41127251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500"/>
                                        <p:tgtEl>
                                          <p:spTgt spid="5">
                                            <p:txEl>
                                              <p:pRg st="5" end="5"/>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5">
                                            <p:txEl>
                                              <p:pRg st="6" end="6"/>
                                            </p:txEl>
                                          </p:spTgt>
                                        </p:tgtEl>
                                        <p:attrNameLst>
                                          <p:attrName>style.visibility</p:attrName>
                                        </p:attrNameLst>
                                      </p:cBhvr>
                                      <p:to>
                                        <p:strVal val="visible"/>
                                      </p:to>
                                    </p:set>
                                    <p:animEffect transition="in" filter="fade">
                                      <p:cBhvr>
                                        <p:cTn id="32" dur="500"/>
                                        <p:tgtEl>
                                          <p:spTgt spid="5">
                                            <p:txEl>
                                              <p:pRg st="6" end="6"/>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5">
                                            <p:txEl>
                                              <p:pRg st="7" end="7"/>
                                            </p:txEl>
                                          </p:spTgt>
                                        </p:tgtEl>
                                        <p:attrNameLst>
                                          <p:attrName>style.visibility</p:attrName>
                                        </p:attrNameLst>
                                      </p:cBhvr>
                                      <p:to>
                                        <p:strVal val="visible"/>
                                      </p:to>
                                    </p:set>
                                    <p:animEffect transition="in" filter="fade">
                                      <p:cBhvr>
                                        <p:cTn id="35"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068388" y="929670"/>
            <a:ext cx="8665827" cy="523220"/>
          </a:xfrm>
          <a:prstGeom prst="rect">
            <a:avLst/>
          </a:prstGeom>
          <a:noFill/>
        </p:spPr>
        <p:txBody>
          <a:bodyPr wrap="square" rtlCol="0">
            <a:spAutoFit/>
          </a:bodyPr>
          <a:lstStyle/>
          <a:p>
            <a:r>
              <a:rPr lang="en-US" sz="2800" dirty="0">
                <a:solidFill>
                  <a:srgbClr val="FFC000"/>
                </a:solidFill>
              </a:rPr>
              <a:t>2. </a:t>
            </a:r>
            <a:r>
              <a:rPr lang="en-US" sz="2800" i="1" dirty="0">
                <a:solidFill>
                  <a:srgbClr val="FFC000"/>
                </a:solidFill>
              </a:rPr>
              <a:t>Optimizing Data Access Speed</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973123" y="1789543"/>
            <a:ext cx="9295002" cy="4216974"/>
          </a:xfrm>
        </p:spPr>
        <p:txBody>
          <a:bodyPr>
            <a:normAutofit/>
          </a:bodyPr>
          <a:lstStyle/>
          <a:p>
            <a:pPr eaLnBrk="1" hangingPunct="1">
              <a:buFont typeface="Wingdings" panose="05000000000000000000" pitchFamily="2" charset="2"/>
              <a:buChar char="v"/>
            </a:pPr>
            <a:r>
              <a:rPr lang="en-US" sz="3000" dirty="0"/>
              <a:t>Clustering</a:t>
            </a:r>
          </a:p>
          <a:p>
            <a:pPr marL="457200" rtl="0" fontAlgn="base">
              <a:spcBef>
                <a:spcPts val="0"/>
              </a:spcBef>
              <a:spcAft>
                <a:spcPts val="0"/>
              </a:spcAft>
              <a:buFont typeface="Arial" panose="020B0604020202020204" pitchFamily="34" charset="0"/>
              <a:buChar char="•"/>
            </a:pPr>
            <a:endParaRPr lang="en-US" sz="2400" dirty="0"/>
          </a:p>
          <a:p>
            <a:pPr marL="457200" rtl="0" fontAlgn="base">
              <a:spcBef>
                <a:spcPts val="0"/>
              </a:spcBef>
              <a:spcAft>
                <a:spcPts val="0"/>
              </a:spcAft>
              <a:buFont typeface="Arial" panose="020B0604020202020204" pitchFamily="34" charset="0"/>
              <a:buChar char="•"/>
            </a:pPr>
            <a:r>
              <a:rPr lang="en-US" sz="2400" dirty="0"/>
              <a:t>Speed of access also is influenced by the way that the data are retrieved</a:t>
            </a:r>
          </a:p>
          <a:p>
            <a:pPr marL="457200" rtl="0" fontAlgn="base">
              <a:spcBef>
                <a:spcPts val="0"/>
              </a:spcBef>
              <a:spcAft>
                <a:spcPts val="0"/>
              </a:spcAft>
              <a:buFont typeface="Arial" panose="020B0604020202020204" pitchFamily="34" charset="0"/>
              <a:buChar char="•"/>
            </a:pPr>
            <a:r>
              <a:rPr lang="en-US" sz="2400" dirty="0"/>
              <a:t>Method is to cluster records together physically so that similar records are stored close together</a:t>
            </a:r>
          </a:p>
          <a:p>
            <a:pPr marL="0" indent="0" rtl="0">
              <a:spcBef>
                <a:spcPts val="0"/>
              </a:spcBef>
              <a:spcAft>
                <a:spcPts val="0"/>
              </a:spcAft>
              <a:buNone/>
            </a:pPr>
            <a:r>
              <a:rPr lang="en-US" sz="2400" dirty="0"/>
              <a:t>	=&gt; Whenever a query looks for records, it can go directly 		to the right spot on the disk because it knows in what 		order the records are stored</a:t>
            </a:r>
          </a:p>
          <a:p>
            <a:pPr marL="0" indent="0">
              <a:buNone/>
            </a:pPr>
            <a:endParaRPr lang="en-US" sz="3000" dirty="0"/>
          </a:p>
        </p:txBody>
      </p:sp>
      <p:sp>
        <p:nvSpPr>
          <p:cNvPr id="4" name="Slide Number Placeholder 3">
            <a:extLst>
              <a:ext uri="{FF2B5EF4-FFF2-40B4-BE49-F238E27FC236}">
                <a16:creationId xmlns:a16="http://schemas.microsoft.com/office/drawing/2014/main" id="{BC275E09-D476-482E-8A5F-0FF0C89BD546}"/>
              </a:ext>
            </a:extLst>
          </p:cNvPr>
          <p:cNvSpPr>
            <a:spLocks noGrp="1"/>
          </p:cNvSpPr>
          <p:nvPr>
            <p:ph type="sldNum" sz="quarter" idx="12"/>
          </p:nvPr>
        </p:nvSpPr>
        <p:spPr/>
        <p:txBody>
          <a:bodyPr/>
          <a:lstStyle/>
          <a:p>
            <a:fld id="{D57F1E4F-1CFF-5643-939E-02111984F565}" type="slidenum">
              <a:rPr lang="en-US" smtClean="0"/>
              <a:t>37</a:t>
            </a:fld>
            <a:endParaRPr lang="en-US" dirty="0"/>
          </a:p>
        </p:txBody>
      </p:sp>
    </p:spTree>
    <p:extLst>
      <p:ext uri="{BB962C8B-B14F-4D97-AF65-F5344CB8AC3E}">
        <p14:creationId xmlns:p14="http://schemas.microsoft.com/office/powerpoint/2010/main" val="21232950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068388" y="929670"/>
            <a:ext cx="8665827" cy="523220"/>
          </a:xfrm>
          <a:prstGeom prst="rect">
            <a:avLst/>
          </a:prstGeom>
          <a:noFill/>
        </p:spPr>
        <p:txBody>
          <a:bodyPr wrap="square" rtlCol="0">
            <a:spAutoFit/>
          </a:bodyPr>
          <a:lstStyle/>
          <a:p>
            <a:r>
              <a:rPr lang="en-US" sz="2800" dirty="0">
                <a:solidFill>
                  <a:srgbClr val="FFC000"/>
                </a:solidFill>
              </a:rPr>
              <a:t>2. </a:t>
            </a:r>
            <a:r>
              <a:rPr lang="en-US" sz="2800" i="1" dirty="0">
                <a:solidFill>
                  <a:srgbClr val="FFC000"/>
                </a:solidFill>
              </a:rPr>
              <a:t>Optimizing Data Access Speed</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383803" y="1858075"/>
            <a:ext cx="9614164" cy="4525947"/>
          </a:xfrm>
        </p:spPr>
        <p:txBody>
          <a:bodyPr>
            <a:normAutofit/>
          </a:bodyPr>
          <a:lstStyle/>
          <a:p>
            <a:pPr lvl="1">
              <a:buFont typeface="Wingdings" panose="05000000000000000000" pitchFamily="2" charset="2"/>
              <a:buChar char="v"/>
            </a:pPr>
            <a:r>
              <a:rPr lang="en-US" sz="2400" dirty="0"/>
              <a:t>Indexing</a:t>
            </a:r>
          </a:p>
          <a:p>
            <a:pPr marL="114300" indent="0" rtl="0" fontAlgn="base">
              <a:spcBef>
                <a:spcPts val="0"/>
              </a:spcBef>
              <a:spcAft>
                <a:spcPts val="0"/>
              </a:spcAft>
              <a:buNone/>
            </a:pPr>
            <a:endParaRPr lang="en-US" sz="2400" dirty="0"/>
          </a:p>
          <a:p>
            <a:pPr marL="457200" rtl="0" fontAlgn="base">
              <a:spcBef>
                <a:spcPts val="0"/>
              </a:spcBef>
              <a:spcAft>
                <a:spcPts val="0"/>
              </a:spcAft>
              <a:buFont typeface="Wingdings" panose="05000000000000000000" pitchFamily="2" charset="2"/>
              <a:buChar char="§"/>
            </a:pPr>
            <a:r>
              <a:rPr lang="en-US" sz="2400" dirty="0"/>
              <a:t>An index in data storage is a </a:t>
            </a:r>
            <a:r>
              <a:rPr lang="en-US" sz="2400" dirty="0" err="1"/>
              <a:t>minitable</a:t>
            </a:r>
            <a:r>
              <a:rPr lang="en-US" sz="2400" dirty="0"/>
              <a:t> that contains values from one or more columns in a table and the location of the values within the table</a:t>
            </a:r>
          </a:p>
          <a:p>
            <a:pPr marL="457200" rtl="0" fontAlgn="base">
              <a:spcBef>
                <a:spcPts val="0"/>
              </a:spcBef>
              <a:spcAft>
                <a:spcPts val="0"/>
              </a:spcAft>
              <a:buFont typeface="Wingdings" panose="05000000000000000000" pitchFamily="2" charset="2"/>
              <a:buChar char="§"/>
            </a:pPr>
            <a:r>
              <a:rPr lang="en-US" sz="2400" dirty="0"/>
              <a:t>A query can use an index to find the locations of only those records that are included in the query answer</a:t>
            </a:r>
          </a:p>
          <a:p>
            <a:pPr marL="457200" rtl="0" fontAlgn="base">
              <a:spcBef>
                <a:spcPts val="0"/>
              </a:spcBef>
              <a:spcAft>
                <a:spcPts val="0"/>
              </a:spcAft>
              <a:buFont typeface="Wingdings" panose="05000000000000000000" pitchFamily="2" charset="2"/>
              <a:buChar char="§"/>
            </a:pPr>
            <a:r>
              <a:rPr lang="en-US" sz="2400" dirty="0"/>
              <a:t>A table can have an unlimited number of indexes</a:t>
            </a:r>
          </a:p>
          <a:p>
            <a:pPr marL="457200" rtl="0" fontAlgn="base">
              <a:spcBef>
                <a:spcPts val="0"/>
              </a:spcBef>
              <a:spcAft>
                <a:spcPts val="0"/>
              </a:spcAft>
              <a:buFont typeface="Wingdings" panose="05000000000000000000" pitchFamily="2" charset="2"/>
              <a:buChar char="§"/>
            </a:pPr>
            <a:r>
              <a:rPr lang="en-US" sz="2400" dirty="0"/>
              <a:t>Make indexes perform even faster by placing them into the main memory of the data storage hardware</a:t>
            </a:r>
            <a:endParaRPr lang="en-US" altLang="en-US" sz="2400" dirty="0"/>
          </a:p>
        </p:txBody>
      </p:sp>
      <p:sp>
        <p:nvSpPr>
          <p:cNvPr id="4" name="Slide Number Placeholder 3">
            <a:extLst>
              <a:ext uri="{FF2B5EF4-FFF2-40B4-BE49-F238E27FC236}">
                <a16:creationId xmlns:a16="http://schemas.microsoft.com/office/drawing/2014/main" id="{78303055-109D-436A-8BFB-1DD195306367}"/>
              </a:ext>
            </a:extLst>
          </p:cNvPr>
          <p:cNvSpPr>
            <a:spLocks noGrp="1"/>
          </p:cNvSpPr>
          <p:nvPr>
            <p:ph type="sldNum" sz="quarter" idx="12"/>
          </p:nvPr>
        </p:nvSpPr>
        <p:spPr/>
        <p:txBody>
          <a:bodyPr/>
          <a:lstStyle/>
          <a:p>
            <a:fld id="{D57F1E4F-1CFF-5643-939E-02111984F565}" type="slidenum">
              <a:rPr lang="en-US" smtClean="0"/>
              <a:t>38</a:t>
            </a:fld>
            <a:endParaRPr lang="en-US" dirty="0"/>
          </a:p>
        </p:txBody>
      </p:sp>
    </p:spTree>
    <p:extLst>
      <p:ext uri="{BB962C8B-B14F-4D97-AF65-F5344CB8AC3E}">
        <p14:creationId xmlns:p14="http://schemas.microsoft.com/office/powerpoint/2010/main" val="944809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5" end="5"/>
                                            </p:txEl>
                                          </p:spTgt>
                                        </p:tgtEl>
                                        <p:attrNameLst>
                                          <p:attrName>style.visibility</p:attrName>
                                        </p:attrNameLst>
                                      </p:cBhvr>
                                      <p:to>
                                        <p:strVal val="visible"/>
                                      </p:to>
                                    </p:set>
                                    <p:animEffect transition="in" filter="fade">
                                      <p:cBhvr>
                                        <p:cTn id="29"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3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8996671" cy="859872"/>
          </a:xfrm>
        </p:spPr>
        <p:txBody>
          <a:bodyPr>
            <a:normAutofit fontScale="90000"/>
          </a:bodyPr>
          <a:lstStyle/>
          <a:p>
            <a:r>
              <a:rPr lang="en-US" dirty="0"/>
              <a:t>IV. </a:t>
            </a:r>
            <a:r>
              <a:rPr lang="en-US" sz="3200" dirty="0"/>
              <a:t>OPTIMIZING RDBMS-BASED OBJECT STORAGE</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3" name="TextBox 2">
            <a:extLst>
              <a:ext uri="{FF2B5EF4-FFF2-40B4-BE49-F238E27FC236}">
                <a16:creationId xmlns:a16="http://schemas.microsoft.com/office/drawing/2014/main" id="{5F982955-2C31-4471-AE87-F61C26DB4366}"/>
              </a:ext>
            </a:extLst>
          </p:cNvPr>
          <p:cNvSpPr txBox="1"/>
          <p:nvPr/>
        </p:nvSpPr>
        <p:spPr>
          <a:xfrm>
            <a:off x="1068388" y="929670"/>
            <a:ext cx="8665827" cy="523220"/>
          </a:xfrm>
          <a:prstGeom prst="rect">
            <a:avLst/>
          </a:prstGeom>
          <a:noFill/>
        </p:spPr>
        <p:txBody>
          <a:bodyPr wrap="square" rtlCol="0">
            <a:spAutoFit/>
          </a:bodyPr>
          <a:lstStyle/>
          <a:p>
            <a:r>
              <a:rPr lang="en-US" sz="2800" dirty="0">
                <a:solidFill>
                  <a:srgbClr val="FFC000"/>
                </a:solidFill>
              </a:rPr>
              <a:t>3. </a:t>
            </a:r>
            <a:r>
              <a:rPr lang="en-US" sz="2800" i="1" dirty="0">
                <a:solidFill>
                  <a:srgbClr val="FFC000"/>
                </a:solidFill>
              </a:rPr>
              <a:t>Estimating Data Storage Size</a:t>
            </a:r>
          </a:p>
        </p:txBody>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172522" y="1587114"/>
            <a:ext cx="5396058" cy="4572000"/>
          </a:xfrm>
        </p:spPr>
        <p:txBody>
          <a:bodyPr>
            <a:normAutofit/>
          </a:bodyPr>
          <a:lstStyle/>
          <a:p>
            <a:pPr rtl="0" fontAlgn="base">
              <a:spcBef>
                <a:spcPts val="0"/>
              </a:spcBef>
              <a:spcAft>
                <a:spcPts val="0"/>
              </a:spcAft>
              <a:buFont typeface="Arial" panose="020B0604020202020204" pitchFamily="34" charset="0"/>
              <a:buChar char="►"/>
            </a:pPr>
            <a:r>
              <a:rPr lang="en-US" dirty="0"/>
              <a:t>Even if we have denormalized our physical data model, clustered records, and created indexes appropriately, the system will perform poorly if the database server cannot handle its volume of data</a:t>
            </a:r>
          </a:p>
          <a:p>
            <a:pPr rtl="0" fontAlgn="base">
              <a:spcBef>
                <a:spcPts val="0"/>
              </a:spcBef>
              <a:spcAft>
                <a:spcPts val="0"/>
              </a:spcAft>
              <a:buFont typeface="Arial" panose="020B0604020202020204" pitchFamily="34" charset="0"/>
              <a:buChar char="►"/>
            </a:pPr>
            <a:r>
              <a:rPr lang="en-US" dirty="0"/>
              <a:t>The size of the database is based on the amount of raw data in the tables and the overhead requirements of the DBMS.</a:t>
            </a:r>
          </a:p>
          <a:p>
            <a:pPr rtl="0" fontAlgn="base">
              <a:spcBef>
                <a:spcPts val="0"/>
              </a:spcBef>
              <a:spcAft>
                <a:spcPts val="0"/>
              </a:spcAft>
              <a:buFont typeface="Arial" panose="020B0604020202020204" pitchFamily="34" charset="0"/>
              <a:buChar char="►"/>
            </a:pPr>
            <a:r>
              <a:rPr lang="en-US" dirty="0"/>
              <a:t>Raw data refers to all the data that are stored within the tables of the database</a:t>
            </a:r>
          </a:p>
          <a:p>
            <a:pPr marL="0" indent="0" eaLnBrk="1" hangingPunct="1">
              <a:buNone/>
            </a:pPr>
            <a:endParaRPr lang="en-US" altLang="en-US" sz="2600" dirty="0"/>
          </a:p>
        </p:txBody>
      </p:sp>
      <p:pic>
        <p:nvPicPr>
          <p:cNvPr id="1026" name="Picture 2">
            <a:extLst>
              <a:ext uri="{FF2B5EF4-FFF2-40B4-BE49-F238E27FC236}">
                <a16:creationId xmlns:a16="http://schemas.microsoft.com/office/drawing/2014/main" id="{C17664CD-788D-4314-AB0E-17CED9239AF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95814" y="1789541"/>
            <a:ext cx="3723663" cy="4829125"/>
          </a:xfrm>
          <a:prstGeom prst="rect">
            <a:avLst/>
          </a:prstGeom>
          <a:noFill/>
          <a:extLst>
            <a:ext uri="{909E8E84-426E-40DD-AFC4-6F175D3DCCD1}">
              <a14:hiddenFill xmlns:a14="http://schemas.microsoft.com/office/drawing/2010/main">
                <a:solidFill>
                  <a:srgbClr val="FFFFFF"/>
                </a:solidFill>
              </a14:hiddenFill>
            </a:ext>
          </a:extLst>
        </p:spPr>
      </p:pic>
      <p:sp>
        <p:nvSpPr>
          <p:cNvPr id="4" name="Slide Number Placeholder 3">
            <a:extLst>
              <a:ext uri="{FF2B5EF4-FFF2-40B4-BE49-F238E27FC236}">
                <a16:creationId xmlns:a16="http://schemas.microsoft.com/office/drawing/2014/main" id="{8AFC3AD0-7FD1-4F69-ADB3-63A4FE210D6E}"/>
              </a:ext>
            </a:extLst>
          </p:cNvPr>
          <p:cNvSpPr>
            <a:spLocks noGrp="1"/>
          </p:cNvSpPr>
          <p:nvPr>
            <p:ph type="sldNum" sz="quarter" idx="12"/>
          </p:nvPr>
        </p:nvSpPr>
        <p:spPr/>
        <p:txBody>
          <a:bodyPr/>
          <a:lstStyle/>
          <a:p>
            <a:fld id="{D57F1E4F-1CFF-5643-939E-02111984F565}" type="slidenum">
              <a:rPr lang="en-US" smtClean="0"/>
              <a:t>39</a:t>
            </a:fld>
            <a:endParaRPr lang="en-US" dirty="0"/>
          </a:p>
        </p:txBody>
      </p:sp>
    </p:spTree>
    <p:extLst>
      <p:ext uri="{BB962C8B-B14F-4D97-AF65-F5344CB8AC3E}">
        <p14:creationId xmlns:p14="http://schemas.microsoft.com/office/powerpoint/2010/main" val="330577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026"/>
                                        </p:tgtEl>
                                        <p:attrNameLst>
                                          <p:attrName>style.visibility</p:attrName>
                                        </p:attrNameLst>
                                      </p:cBhvr>
                                      <p:to>
                                        <p:strVal val="visible"/>
                                      </p:to>
                                    </p:set>
                                    <p:animEffect transition="in" filter="fade">
                                      <p:cBhvr>
                                        <p:cTn id="19" dur="500"/>
                                        <p:tgtEl>
                                          <p:spTgt spid="1026"/>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5">
                                            <p:txEl>
                                              <p:pRg st="0" end="0"/>
                                            </p:txEl>
                                          </p:spTgt>
                                        </p:tgtEl>
                                        <p:attrNameLst>
                                          <p:attrName>style.visibility</p:attrName>
                                        </p:attrNameLst>
                                      </p:cBhvr>
                                      <p:to>
                                        <p:strVal val="visible"/>
                                      </p:to>
                                    </p:set>
                                    <p:animEffect transition="in" filter="fade">
                                      <p:cBhvr>
                                        <p:cTn id="24" dur="500"/>
                                        <p:tgtEl>
                                          <p:spTgt spid="5">
                                            <p:txEl>
                                              <p:pRg st="0" end="0"/>
                                            </p:txEl>
                                          </p:spTgt>
                                        </p:tgtEl>
                                      </p:cBhvr>
                                    </p:animEffect>
                                  </p:childTnLst>
                                </p:cTn>
                              </p:par>
                              <p:par>
                                <p:cTn id="25" presetID="10" presetClass="entr" presetSubtype="0" fill="hold" nodeType="withEffect">
                                  <p:stCondLst>
                                    <p:cond delay="0"/>
                                  </p:stCondLst>
                                  <p:childTnLst>
                                    <p:set>
                                      <p:cBhvr>
                                        <p:cTn id="26" dur="1" fill="hold">
                                          <p:stCondLst>
                                            <p:cond delay="0"/>
                                          </p:stCondLst>
                                        </p:cTn>
                                        <p:tgtEl>
                                          <p:spTgt spid="5">
                                            <p:txEl>
                                              <p:pRg st="1" end="1"/>
                                            </p:txEl>
                                          </p:spTgt>
                                        </p:tgtEl>
                                        <p:attrNameLst>
                                          <p:attrName>style.visibility</p:attrName>
                                        </p:attrNameLst>
                                      </p:cBhvr>
                                      <p:to>
                                        <p:strVal val="visible"/>
                                      </p:to>
                                    </p:set>
                                    <p:animEffect transition="in" filter="fade">
                                      <p:cBhvr>
                                        <p:cTn id="27" dur="500"/>
                                        <p:tgtEl>
                                          <p:spTgt spid="5">
                                            <p:txEl>
                                              <p:pRg st="1" end="1"/>
                                            </p:txEl>
                                          </p:spTgt>
                                        </p:tgtEl>
                                      </p:cBhvr>
                                    </p:animEffect>
                                  </p:childTnLst>
                                </p:cTn>
                              </p:par>
                              <p:par>
                                <p:cTn id="28" presetID="10" presetClass="entr" presetSubtype="0" fill="hold" nodeType="withEffect">
                                  <p:stCondLst>
                                    <p:cond delay="0"/>
                                  </p:stCondLst>
                                  <p:childTnLst>
                                    <p:set>
                                      <p:cBhvr>
                                        <p:cTn id="29" dur="1" fill="hold">
                                          <p:stCondLst>
                                            <p:cond delay="0"/>
                                          </p:stCondLst>
                                        </p:cTn>
                                        <p:tgtEl>
                                          <p:spTgt spid="5">
                                            <p:txEl>
                                              <p:pRg st="2" end="2"/>
                                            </p:txEl>
                                          </p:spTgt>
                                        </p:tgtEl>
                                        <p:attrNameLst>
                                          <p:attrName>style.visibility</p:attrName>
                                        </p:attrNameLst>
                                      </p:cBhvr>
                                      <p:to>
                                        <p:strVal val="visible"/>
                                      </p:to>
                                    </p:set>
                                    <p:animEffect transition="in" filter="fade">
                                      <p:cBhvr>
                                        <p:cTn id="30" dur="500"/>
                                        <p:tgtEl>
                                          <p:spTgt spid="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br>
              <a:rPr lang="en-US" dirty="0"/>
            </a:br>
            <a:endParaRPr lang="en-US" dirty="0"/>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1744910" y="1619074"/>
            <a:ext cx="8212664" cy="4109207"/>
          </a:xfrm>
        </p:spPr>
        <p:txBody>
          <a:bodyPr>
            <a:normAutofit/>
          </a:bodyPr>
          <a:lstStyle/>
          <a:p>
            <a:pPr eaLnBrk="1" hangingPunct="1"/>
            <a:r>
              <a:rPr lang="en-US" altLang="en-US" sz="3600" dirty="0"/>
              <a:t>Files (Sequential and Random)</a:t>
            </a:r>
          </a:p>
          <a:p>
            <a:pPr eaLnBrk="1" hangingPunct="1"/>
            <a:r>
              <a:rPr lang="en-US" altLang="en-US" sz="3600" dirty="0"/>
              <a:t>Relational databases</a:t>
            </a:r>
          </a:p>
          <a:p>
            <a:pPr eaLnBrk="1" hangingPunct="1"/>
            <a:r>
              <a:rPr lang="en-US" altLang="en-US" sz="3600" dirty="0"/>
              <a:t>Object-relational databases </a:t>
            </a:r>
          </a:p>
          <a:p>
            <a:pPr eaLnBrk="1" hangingPunct="1"/>
            <a:r>
              <a:rPr lang="en-US" altLang="en-US" sz="3600" dirty="0"/>
              <a:t>Object-oriented databases</a:t>
            </a:r>
          </a:p>
          <a:p>
            <a:pPr eaLnBrk="1" hangingPunct="1"/>
            <a:r>
              <a:rPr lang="en-US" sz="3200" dirty="0"/>
              <a:t>NoSQL </a:t>
            </a:r>
            <a:r>
              <a:rPr lang="en-US" sz="3200"/>
              <a:t>Data Stores</a:t>
            </a:r>
            <a:endParaRPr lang="en-US" sz="3200" dirty="0"/>
          </a:p>
        </p:txBody>
      </p:sp>
      <p:sp>
        <p:nvSpPr>
          <p:cNvPr id="6" name="TextBox 5">
            <a:extLst>
              <a:ext uri="{FF2B5EF4-FFF2-40B4-BE49-F238E27FC236}">
                <a16:creationId xmlns:a16="http://schemas.microsoft.com/office/drawing/2014/main" id="{1CEE081E-8AC3-488D-9E18-6A3A850235A7}"/>
              </a:ext>
            </a:extLst>
          </p:cNvPr>
          <p:cNvSpPr txBox="1"/>
          <p:nvPr/>
        </p:nvSpPr>
        <p:spPr>
          <a:xfrm>
            <a:off x="5637402" y="2906785"/>
            <a:ext cx="914400" cy="914400"/>
          </a:xfrm>
          <a:prstGeom prst="rect">
            <a:avLst/>
          </a:prstGeom>
          <a:noFill/>
        </p:spPr>
        <p:txBody>
          <a:bodyPr wrap="square" rtlCol="0">
            <a:spAutoFit/>
          </a:bodyPr>
          <a:lstStyle/>
          <a:p>
            <a:endParaRPr lang="en-US" dirty="0"/>
          </a:p>
        </p:txBody>
      </p:sp>
      <p:sp>
        <p:nvSpPr>
          <p:cNvPr id="3" name="Slide Number Placeholder 2">
            <a:extLst>
              <a:ext uri="{FF2B5EF4-FFF2-40B4-BE49-F238E27FC236}">
                <a16:creationId xmlns:a16="http://schemas.microsoft.com/office/drawing/2014/main" id="{9077539F-7E9F-4CB1-A9D8-9B74637A6CCC}"/>
              </a:ext>
            </a:extLst>
          </p:cNvPr>
          <p:cNvSpPr>
            <a:spLocks noGrp="1"/>
          </p:cNvSpPr>
          <p:nvPr>
            <p:ph type="sldNum" sz="quarter" idx="12"/>
          </p:nvPr>
        </p:nvSpPr>
        <p:spPr/>
        <p:txBody>
          <a:bodyPr/>
          <a:lstStyle/>
          <a:p>
            <a:fld id="{D57F1E4F-1CFF-5643-939E-02111984F565}" type="slidenum">
              <a:rPr lang="en-US" smtClean="0"/>
              <a:t>4</a:t>
            </a:fld>
            <a:endParaRPr lang="en-US" dirty="0"/>
          </a:p>
        </p:txBody>
      </p:sp>
    </p:spTree>
    <p:extLst>
      <p:ext uri="{BB962C8B-B14F-4D97-AF65-F5344CB8AC3E}">
        <p14:creationId xmlns:p14="http://schemas.microsoft.com/office/powerpoint/2010/main" val="21158881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grpId="0" nodeType="clickEffect">
                                  <p:stCondLst>
                                    <p:cond delay="0"/>
                                  </p:stCondLst>
                                  <p:childTnLst>
                                    <p:set>
                                      <p:cBhvr>
                                        <p:cTn id="17" dur="1" fill="hold">
                                          <p:stCondLst>
                                            <p:cond delay="0"/>
                                          </p:stCondLst>
                                        </p:cTn>
                                        <p:tgtEl>
                                          <p:spTgt spid="5">
                                            <p:txEl>
                                              <p:pRg st="1" end="1"/>
                                            </p:txEl>
                                          </p:spTgt>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10783527" cy="859872"/>
          </a:xfrm>
        </p:spPr>
        <p:txBody>
          <a:bodyPr>
            <a:normAutofit fontScale="90000"/>
          </a:bodyPr>
          <a:lstStyle/>
          <a:p>
            <a:r>
              <a:rPr lang="en-US" dirty="0"/>
              <a:t>V. </a:t>
            </a:r>
            <a:r>
              <a:rPr lang="en-US" sz="3100" dirty="0"/>
              <a:t>DESIGNING DATA ACCESS &amp; MANIPULATION CLASSES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172522" y="1587114"/>
            <a:ext cx="9951090" cy="4572000"/>
          </a:xfrm>
        </p:spPr>
        <p:txBody>
          <a:bodyPr>
            <a:normAutofit/>
          </a:bodyPr>
          <a:lstStyle/>
          <a:p>
            <a:pPr rtl="0" fontAlgn="base">
              <a:spcBef>
                <a:spcPts val="0"/>
              </a:spcBef>
              <a:spcAft>
                <a:spcPts val="0"/>
              </a:spcAft>
              <a:buFont typeface="Arial" panose="020B0604020202020204" pitchFamily="34" charset="0"/>
              <a:buChar char="►"/>
            </a:pPr>
            <a:endParaRPr lang="en-US" sz="2500" dirty="0"/>
          </a:p>
          <a:p>
            <a:pPr rtl="0" fontAlgn="base">
              <a:spcBef>
                <a:spcPts val="0"/>
              </a:spcBef>
              <a:spcAft>
                <a:spcPts val="0"/>
              </a:spcAft>
              <a:buFont typeface="Arial" panose="020B0604020202020204" pitchFamily="34" charset="0"/>
              <a:buChar char="►"/>
            </a:pPr>
            <a:r>
              <a:rPr lang="en-US" sz="2500" dirty="0"/>
              <a:t>The final step in developing the data management layer is to design </a:t>
            </a:r>
          </a:p>
          <a:p>
            <a:pPr eaLnBrk="1" hangingPunct="1"/>
            <a:r>
              <a:rPr lang="en-US" altLang="en-US" sz="2500" dirty="0"/>
              <a:t>Data access &amp; manipulation (DAM) classes act as a translator between the object-persistence and the problem domain objects</a:t>
            </a:r>
          </a:p>
          <a:p>
            <a:pPr eaLnBrk="1" hangingPunct="1"/>
            <a:r>
              <a:rPr lang="en-US" altLang="en-US" sz="2500" dirty="0"/>
              <a:t>There should be one DAM class for each concrete problem domain class</a:t>
            </a:r>
          </a:p>
          <a:p>
            <a:pPr marL="0" indent="0" eaLnBrk="1" hangingPunct="1">
              <a:buNone/>
            </a:pPr>
            <a:endParaRPr lang="en-US" altLang="en-US" sz="2600" dirty="0"/>
          </a:p>
        </p:txBody>
      </p:sp>
      <p:sp>
        <p:nvSpPr>
          <p:cNvPr id="7" name="TextBox 6">
            <a:extLst>
              <a:ext uri="{FF2B5EF4-FFF2-40B4-BE49-F238E27FC236}">
                <a16:creationId xmlns:a16="http://schemas.microsoft.com/office/drawing/2014/main" id="{8BDA7061-3395-4702-BABF-B3A76D9A1261}"/>
              </a:ext>
            </a:extLst>
          </p:cNvPr>
          <p:cNvSpPr txBox="1"/>
          <p:nvPr/>
        </p:nvSpPr>
        <p:spPr>
          <a:xfrm>
            <a:off x="1336836" y="1187042"/>
            <a:ext cx="8665827" cy="523220"/>
          </a:xfrm>
          <a:prstGeom prst="rect">
            <a:avLst/>
          </a:prstGeom>
          <a:noFill/>
        </p:spPr>
        <p:txBody>
          <a:bodyPr wrap="square" rtlCol="0">
            <a:spAutoFit/>
          </a:bodyPr>
          <a:lstStyle/>
          <a:p>
            <a:pPr algn="ctr"/>
            <a:r>
              <a:rPr lang="en-US" sz="2800" dirty="0">
                <a:solidFill>
                  <a:srgbClr val="FFC000"/>
                </a:solidFill>
              </a:rPr>
              <a:t> </a:t>
            </a:r>
            <a:r>
              <a:rPr lang="en-US" altLang="en-US" sz="2800" i="1" dirty="0">
                <a:solidFill>
                  <a:srgbClr val="FFC000"/>
                </a:solidFill>
              </a:rPr>
              <a:t>Data Access &amp; Manipulation</a:t>
            </a:r>
            <a:endParaRPr lang="en-US" sz="2800" i="1" dirty="0">
              <a:solidFill>
                <a:srgbClr val="FFC000"/>
              </a:solidFill>
            </a:endParaRPr>
          </a:p>
        </p:txBody>
      </p:sp>
      <p:sp>
        <p:nvSpPr>
          <p:cNvPr id="3" name="Slide Number Placeholder 2">
            <a:extLst>
              <a:ext uri="{FF2B5EF4-FFF2-40B4-BE49-F238E27FC236}">
                <a16:creationId xmlns:a16="http://schemas.microsoft.com/office/drawing/2014/main" id="{BE3C53D0-1D20-46D0-BAB6-7E005AD4D04A}"/>
              </a:ext>
            </a:extLst>
          </p:cNvPr>
          <p:cNvSpPr>
            <a:spLocks noGrp="1"/>
          </p:cNvSpPr>
          <p:nvPr>
            <p:ph type="sldNum" sz="quarter" idx="12"/>
          </p:nvPr>
        </p:nvSpPr>
        <p:spPr/>
        <p:txBody>
          <a:bodyPr/>
          <a:lstStyle/>
          <a:p>
            <a:fld id="{D57F1E4F-1CFF-5643-939E-02111984F565}" type="slidenum">
              <a:rPr lang="en-US" smtClean="0"/>
              <a:t>40</a:t>
            </a:fld>
            <a:endParaRPr lang="en-US" dirty="0"/>
          </a:p>
        </p:txBody>
      </p:sp>
    </p:spTree>
    <p:extLst>
      <p:ext uri="{BB962C8B-B14F-4D97-AF65-F5344CB8AC3E}">
        <p14:creationId xmlns:p14="http://schemas.microsoft.com/office/powerpoint/2010/main" val="31232120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1.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583556" y="283128"/>
            <a:ext cx="10783527" cy="859872"/>
          </a:xfrm>
        </p:spPr>
        <p:txBody>
          <a:bodyPr>
            <a:normAutofit fontScale="90000"/>
          </a:bodyPr>
          <a:lstStyle/>
          <a:p>
            <a:r>
              <a:rPr lang="en-US" dirty="0"/>
              <a:t>V. </a:t>
            </a:r>
            <a:r>
              <a:rPr lang="en-US" sz="3100" dirty="0"/>
              <a:t>DESIGNING DATA ACCESS &amp; MANIPULATION CLASSES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TextBox 6">
            <a:extLst>
              <a:ext uri="{FF2B5EF4-FFF2-40B4-BE49-F238E27FC236}">
                <a16:creationId xmlns:a16="http://schemas.microsoft.com/office/drawing/2014/main" id="{8BDA7061-3395-4702-BABF-B3A76D9A1261}"/>
              </a:ext>
            </a:extLst>
          </p:cNvPr>
          <p:cNvSpPr txBox="1"/>
          <p:nvPr/>
        </p:nvSpPr>
        <p:spPr>
          <a:xfrm>
            <a:off x="1311669" y="971615"/>
            <a:ext cx="8665827" cy="523220"/>
          </a:xfrm>
          <a:prstGeom prst="rect">
            <a:avLst/>
          </a:prstGeom>
          <a:noFill/>
        </p:spPr>
        <p:txBody>
          <a:bodyPr wrap="square" rtlCol="0">
            <a:spAutoFit/>
          </a:bodyPr>
          <a:lstStyle/>
          <a:p>
            <a:pPr algn="ctr"/>
            <a:r>
              <a:rPr lang="en-US" sz="2800" dirty="0">
                <a:solidFill>
                  <a:srgbClr val="FFC000"/>
                </a:solidFill>
              </a:rPr>
              <a:t> </a:t>
            </a:r>
            <a:r>
              <a:rPr lang="en-US" altLang="en-US" sz="2600" i="1" dirty="0">
                <a:solidFill>
                  <a:srgbClr val="FFC000"/>
                </a:solidFill>
              </a:rPr>
              <a:t>Example DAM Classes </a:t>
            </a:r>
            <a:endParaRPr lang="en-US" sz="2600" i="1" dirty="0">
              <a:solidFill>
                <a:srgbClr val="FFC000"/>
              </a:solidFill>
            </a:endParaRPr>
          </a:p>
        </p:txBody>
      </p:sp>
      <p:pic>
        <p:nvPicPr>
          <p:cNvPr id="6" name="Picture 2">
            <a:extLst>
              <a:ext uri="{FF2B5EF4-FFF2-40B4-BE49-F238E27FC236}">
                <a16:creationId xmlns:a16="http://schemas.microsoft.com/office/drawing/2014/main" id="{1EC6883A-8BDB-4A96-8E24-AA8A1B64D7BD}"/>
              </a:ext>
            </a:extLst>
          </p:cNvPr>
          <p:cNvPicPr>
            <a:picLocks noGrp="1" noChangeAspect="1" noChangeArrowheads="1"/>
          </p:cNvPicPr>
          <p:nvPr>
            <p:ph idx="1"/>
          </p:nvPr>
        </p:nvPicPr>
        <p:blipFill>
          <a:blip r:embed="rId4"/>
          <a:srcRect/>
          <a:stretch>
            <a:fillRect/>
          </a:stretch>
        </p:blipFill>
        <p:spPr>
          <a:xfrm>
            <a:off x="2223083" y="1587500"/>
            <a:ext cx="7298422" cy="4987372"/>
          </a:xfrm>
          <a:ln>
            <a:solidFill>
              <a:schemeClr val="tx1"/>
            </a:solidFill>
          </a:ln>
          <a:effectLst>
            <a:outerShdw blurRad="50800" dist="38100" dir="2700000" algn="tl" rotWithShape="0">
              <a:prstClr val="black">
                <a:alpha val="40000"/>
              </a:prstClr>
            </a:outerShdw>
          </a:effectLst>
        </p:spPr>
      </p:pic>
      <p:sp>
        <p:nvSpPr>
          <p:cNvPr id="3" name="Slide Number Placeholder 2">
            <a:extLst>
              <a:ext uri="{FF2B5EF4-FFF2-40B4-BE49-F238E27FC236}">
                <a16:creationId xmlns:a16="http://schemas.microsoft.com/office/drawing/2014/main" id="{0A3AF996-5FBA-4765-8825-1A4773D0239F}"/>
              </a:ext>
            </a:extLst>
          </p:cNvPr>
          <p:cNvSpPr>
            <a:spLocks noGrp="1"/>
          </p:cNvSpPr>
          <p:nvPr>
            <p:ph type="sldNum" sz="quarter" idx="12"/>
          </p:nvPr>
        </p:nvSpPr>
        <p:spPr/>
        <p:txBody>
          <a:bodyPr/>
          <a:lstStyle/>
          <a:p>
            <a:fld id="{D57F1E4F-1CFF-5643-939E-02111984F565}" type="slidenum">
              <a:rPr lang="en-US" smtClean="0"/>
              <a:t>41</a:t>
            </a:fld>
            <a:endParaRPr lang="en-US" dirty="0"/>
          </a:p>
        </p:txBody>
      </p:sp>
    </p:spTree>
    <p:extLst>
      <p:ext uri="{BB962C8B-B14F-4D97-AF65-F5344CB8AC3E}">
        <p14:creationId xmlns:p14="http://schemas.microsoft.com/office/powerpoint/2010/main" val="18919112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500"/>
                                        <p:tgtEl>
                                          <p:spTgt spid="7"/>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7" grpId="0"/>
    </p:bldLst>
  </p:timing>
</p:sld>
</file>

<file path=ppt/slides/slide42.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457721" y="68914"/>
            <a:ext cx="10951306" cy="1259944"/>
          </a:xfrm>
        </p:spPr>
        <p:txBody>
          <a:bodyPr>
            <a:normAutofit/>
          </a:bodyPr>
          <a:lstStyle/>
          <a:p>
            <a:r>
              <a:rPr lang="en-US" dirty="0"/>
              <a:t>VI. </a:t>
            </a:r>
            <a:r>
              <a:rPr lang="en-US" sz="3200" dirty="0"/>
              <a:t>NONFUNCTIONAL REQUIREMENTS AND DATA 			 	MANAGEMENT LAYER DESIGN</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172522" y="1587114"/>
            <a:ext cx="9951090" cy="4572000"/>
          </a:xfrm>
        </p:spPr>
        <p:txBody>
          <a:bodyPr>
            <a:normAutofit/>
          </a:bodyPr>
          <a:lstStyle/>
          <a:p>
            <a:pPr rtl="0" fontAlgn="base">
              <a:spcBef>
                <a:spcPts val="0"/>
              </a:spcBef>
              <a:spcAft>
                <a:spcPts val="0"/>
              </a:spcAft>
              <a:buFont typeface="Arial" panose="020B0604020202020204" pitchFamily="34" charset="0"/>
              <a:buChar char="►"/>
            </a:pPr>
            <a:endParaRPr lang="en-US" sz="2500" dirty="0"/>
          </a:p>
          <a:p>
            <a:pPr rtl="0" fontAlgn="base">
              <a:spcBef>
                <a:spcPts val="0"/>
              </a:spcBef>
              <a:spcAft>
                <a:spcPts val="0"/>
              </a:spcAft>
              <a:buFont typeface="Arial" panose="020B0604020202020204" pitchFamily="34" charset="0"/>
              <a:buChar char="►"/>
            </a:pPr>
            <a:r>
              <a:rPr lang="en-US" sz="2800" dirty="0"/>
              <a:t>Nonfunctional requirements refer to behavioral properties that the system must have</a:t>
            </a:r>
          </a:p>
          <a:p>
            <a:pPr rtl="0" fontAlgn="base">
              <a:spcBef>
                <a:spcPts val="0"/>
              </a:spcBef>
              <a:spcAft>
                <a:spcPts val="0"/>
              </a:spcAft>
              <a:buFont typeface="Arial" panose="020B0604020202020204" pitchFamily="34" charset="0"/>
              <a:buChar char="►"/>
            </a:pPr>
            <a:r>
              <a:rPr lang="en-US" sz="2800" dirty="0"/>
              <a:t>we have grouped nonfunctional requirements into four categories: </a:t>
            </a:r>
          </a:p>
          <a:p>
            <a:pPr lvl="1" fontAlgn="base">
              <a:spcBef>
                <a:spcPts val="0"/>
              </a:spcBef>
              <a:buFont typeface="Arial" panose="020B0604020202020204" pitchFamily="34" charset="0"/>
              <a:buChar char="►"/>
            </a:pPr>
            <a:r>
              <a:rPr lang="en-US" sz="2400" dirty="0"/>
              <a:t>Operational</a:t>
            </a:r>
          </a:p>
          <a:p>
            <a:pPr lvl="1" fontAlgn="base">
              <a:spcBef>
                <a:spcPts val="0"/>
              </a:spcBef>
              <a:buFont typeface="Arial" panose="020B0604020202020204" pitchFamily="34" charset="0"/>
              <a:buChar char="►"/>
            </a:pPr>
            <a:r>
              <a:rPr lang="en-US" sz="2400" dirty="0"/>
              <a:t> Performance</a:t>
            </a:r>
          </a:p>
          <a:p>
            <a:pPr lvl="1" fontAlgn="base">
              <a:spcBef>
                <a:spcPts val="0"/>
              </a:spcBef>
              <a:buFont typeface="Arial" panose="020B0604020202020204" pitchFamily="34" charset="0"/>
              <a:buChar char="►"/>
            </a:pPr>
            <a:r>
              <a:rPr lang="en-US" sz="2400" dirty="0"/>
              <a:t>Security</a:t>
            </a:r>
          </a:p>
          <a:p>
            <a:pPr lvl="1" fontAlgn="base">
              <a:spcBef>
                <a:spcPts val="0"/>
              </a:spcBef>
              <a:buFont typeface="Arial" panose="020B0604020202020204" pitchFamily="34" charset="0"/>
              <a:buChar char="►"/>
            </a:pPr>
            <a:r>
              <a:rPr lang="en-US" sz="2400" dirty="0"/>
              <a:t>Cultural and political requirements</a:t>
            </a:r>
            <a:endParaRPr lang="en-US" altLang="en-US" sz="2800" dirty="0"/>
          </a:p>
        </p:txBody>
      </p:sp>
      <p:sp>
        <p:nvSpPr>
          <p:cNvPr id="3" name="Slide Number Placeholder 2">
            <a:extLst>
              <a:ext uri="{FF2B5EF4-FFF2-40B4-BE49-F238E27FC236}">
                <a16:creationId xmlns:a16="http://schemas.microsoft.com/office/drawing/2014/main" id="{78C46D70-8216-40E0-8081-7A66972E1553}"/>
              </a:ext>
            </a:extLst>
          </p:cNvPr>
          <p:cNvSpPr>
            <a:spLocks noGrp="1"/>
          </p:cNvSpPr>
          <p:nvPr>
            <p:ph type="sldNum" sz="quarter" idx="12"/>
          </p:nvPr>
        </p:nvSpPr>
        <p:spPr/>
        <p:txBody>
          <a:bodyPr/>
          <a:lstStyle/>
          <a:p>
            <a:fld id="{D57F1E4F-1CFF-5643-939E-02111984F565}" type="slidenum">
              <a:rPr lang="en-US" smtClean="0"/>
              <a:t>42</a:t>
            </a:fld>
            <a:endParaRPr lang="en-US" dirty="0"/>
          </a:p>
        </p:txBody>
      </p:sp>
    </p:spTree>
    <p:extLst>
      <p:ext uri="{BB962C8B-B14F-4D97-AF65-F5344CB8AC3E}">
        <p14:creationId xmlns:p14="http://schemas.microsoft.com/office/powerpoint/2010/main" val="3842360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animEffect transition="in" filter="fade">
                                      <p:cBhvr>
                                        <p:cTn id="17" dur="500"/>
                                        <p:tgtEl>
                                          <p:spTgt spid="5">
                                            <p:txEl>
                                              <p:pRg st="2" end="2"/>
                                            </p:txEl>
                                          </p:spTgt>
                                        </p:tgtEl>
                                      </p:cBhvr>
                                    </p:animEffect>
                                  </p:childTnLst>
                                </p:cTn>
                              </p:par>
                              <p:par>
                                <p:cTn id="18" presetID="10" presetClass="entr" presetSubtype="0" fill="hold" nodeType="withEffect">
                                  <p:stCondLst>
                                    <p:cond delay="0"/>
                                  </p:stCondLst>
                                  <p:childTnLst>
                                    <p:set>
                                      <p:cBhvr>
                                        <p:cTn id="19" dur="1" fill="hold">
                                          <p:stCondLst>
                                            <p:cond delay="0"/>
                                          </p:stCondLst>
                                        </p:cTn>
                                        <p:tgtEl>
                                          <p:spTgt spid="5">
                                            <p:txEl>
                                              <p:pRg st="3" end="3"/>
                                            </p:txEl>
                                          </p:spTgt>
                                        </p:tgtEl>
                                        <p:attrNameLst>
                                          <p:attrName>style.visibility</p:attrName>
                                        </p:attrNameLst>
                                      </p:cBhvr>
                                      <p:to>
                                        <p:strVal val="visible"/>
                                      </p:to>
                                    </p:set>
                                    <p:animEffect transition="in" filter="fade">
                                      <p:cBhvr>
                                        <p:cTn id="20" dur="500"/>
                                        <p:tgtEl>
                                          <p:spTgt spid="5">
                                            <p:txEl>
                                              <p:pRg st="3" end="3"/>
                                            </p:txEl>
                                          </p:spTgt>
                                        </p:tgtEl>
                                      </p:cBhvr>
                                    </p:animEffect>
                                  </p:childTnLst>
                                </p:cTn>
                              </p:par>
                              <p:par>
                                <p:cTn id="21" presetID="10" presetClass="entr" presetSubtype="0" fill="hold" nodeType="withEffect">
                                  <p:stCondLst>
                                    <p:cond delay="0"/>
                                  </p:stCondLst>
                                  <p:childTnLst>
                                    <p:set>
                                      <p:cBhvr>
                                        <p:cTn id="22" dur="1" fill="hold">
                                          <p:stCondLst>
                                            <p:cond delay="0"/>
                                          </p:stCondLst>
                                        </p:cTn>
                                        <p:tgtEl>
                                          <p:spTgt spid="5">
                                            <p:txEl>
                                              <p:pRg st="4" end="4"/>
                                            </p:txEl>
                                          </p:spTgt>
                                        </p:tgtEl>
                                        <p:attrNameLst>
                                          <p:attrName>style.visibility</p:attrName>
                                        </p:attrNameLst>
                                      </p:cBhvr>
                                      <p:to>
                                        <p:strVal val="visible"/>
                                      </p:to>
                                    </p:set>
                                    <p:animEffect transition="in" filter="fade">
                                      <p:cBhvr>
                                        <p:cTn id="23" dur="500"/>
                                        <p:tgtEl>
                                          <p:spTgt spid="5">
                                            <p:txEl>
                                              <p:pRg st="4" end="4"/>
                                            </p:txEl>
                                          </p:spTgt>
                                        </p:tgtEl>
                                      </p:cBhvr>
                                    </p:animEffect>
                                  </p:childTnLst>
                                </p:cTn>
                              </p:par>
                              <p:par>
                                <p:cTn id="24" presetID="10" presetClass="entr" presetSubtype="0" fill="hold" nodeType="withEffect">
                                  <p:stCondLst>
                                    <p:cond delay="0"/>
                                  </p:stCondLst>
                                  <p:childTnLst>
                                    <p:set>
                                      <p:cBhvr>
                                        <p:cTn id="25" dur="1" fill="hold">
                                          <p:stCondLst>
                                            <p:cond delay="0"/>
                                          </p:stCondLst>
                                        </p:cTn>
                                        <p:tgtEl>
                                          <p:spTgt spid="5">
                                            <p:txEl>
                                              <p:pRg st="5" end="5"/>
                                            </p:txEl>
                                          </p:spTgt>
                                        </p:tgtEl>
                                        <p:attrNameLst>
                                          <p:attrName>style.visibility</p:attrName>
                                        </p:attrNameLst>
                                      </p:cBhvr>
                                      <p:to>
                                        <p:strVal val="visible"/>
                                      </p:to>
                                    </p:set>
                                    <p:animEffect transition="in" filter="fade">
                                      <p:cBhvr>
                                        <p:cTn id="26" dur="500"/>
                                        <p:tgtEl>
                                          <p:spTgt spid="5">
                                            <p:txEl>
                                              <p:pRg st="5" end="5"/>
                                            </p:tx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5">
                                            <p:txEl>
                                              <p:pRg st="6" end="6"/>
                                            </p:txEl>
                                          </p:spTgt>
                                        </p:tgtEl>
                                        <p:attrNameLst>
                                          <p:attrName>style.visibility</p:attrName>
                                        </p:attrNameLst>
                                      </p:cBhvr>
                                      <p:to>
                                        <p:strVal val="visible"/>
                                      </p:to>
                                    </p:set>
                                    <p:animEffect transition="in" filter="fade">
                                      <p:cBhvr>
                                        <p:cTn id="2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3.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457721" y="68914"/>
            <a:ext cx="10951306" cy="1259944"/>
          </a:xfrm>
        </p:spPr>
        <p:txBody>
          <a:bodyPr>
            <a:normAutofit/>
          </a:bodyPr>
          <a:lstStyle/>
          <a:p>
            <a:r>
              <a:rPr lang="en-US" dirty="0"/>
              <a:t>VI. </a:t>
            </a:r>
            <a:r>
              <a:rPr lang="en-US" sz="3200" dirty="0"/>
              <a:t>NONFUNCTIONAL REQUIREMENTS AND DATA 			 	MANAGEMENT LAYER DESIGN</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172521" y="1587114"/>
            <a:ext cx="10236505" cy="4572000"/>
          </a:xfrm>
        </p:spPr>
        <p:txBody>
          <a:bodyPr>
            <a:normAutofit/>
          </a:bodyPr>
          <a:lstStyle/>
          <a:p>
            <a:pPr marL="0" indent="0" rtl="0" fontAlgn="base">
              <a:spcBef>
                <a:spcPts val="0"/>
              </a:spcBef>
              <a:spcAft>
                <a:spcPts val="0"/>
              </a:spcAft>
              <a:buNone/>
            </a:pPr>
            <a:endParaRPr lang="en-US" sz="2500" dirty="0"/>
          </a:p>
          <a:p>
            <a:pPr rtl="0" fontAlgn="base">
              <a:spcBef>
                <a:spcPts val="0"/>
              </a:spcBef>
              <a:spcAft>
                <a:spcPts val="0"/>
              </a:spcAft>
              <a:buFont typeface="Arial" panose="020B0604020202020204" pitchFamily="34" charset="0"/>
              <a:buChar char="►"/>
            </a:pPr>
            <a:r>
              <a:rPr lang="en-US" sz="2800" dirty="0"/>
              <a:t>For the data management layer include issues that deal with the technology being used to support object persistence</a:t>
            </a:r>
          </a:p>
          <a:p>
            <a:pPr rtl="0" fontAlgn="base">
              <a:spcBef>
                <a:spcPts val="0"/>
              </a:spcBef>
              <a:spcAft>
                <a:spcPts val="0"/>
              </a:spcAft>
              <a:buFont typeface="Arial" panose="020B0604020202020204" pitchFamily="34" charset="0"/>
              <a:buChar char="►"/>
            </a:pPr>
            <a:r>
              <a:rPr lang="en-US" sz="2800" dirty="0"/>
              <a:t>The choice of the hardware and operating system limits the choice of the technology and format of the object persistence available</a:t>
            </a:r>
          </a:p>
          <a:p>
            <a:pPr rtl="0" fontAlgn="base">
              <a:spcBef>
                <a:spcPts val="0"/>
              </a:spcBef>
              <a:spcAft>
                <a:spcPts val="0"/>
              </a:spcAft>
              <a:buFont typeface="Arial" panose="020B0604020202020204" pitchFamily="34" charset="0"/>
              <a:buChar char="►"/>
            </a:pPr>
            <a:r>
              <a:rPr lang="en-US" sz="2400" dirty="0"/>
              <a:t>One possible choice to support object persistence that works both on Google’s Android and Apple’s iOS-based platforms is SQLite. SQLite is a lightweight version of SQL that supports RDBMS.</a:t>
            </a:r>
            <a:endParaRPr lang="en-US" altLang="en-US" sz="3200" dirty="0"/>
          </a:p>
        </p:txBody>
      </p:sp>
      <p:sp>
        <p:nvSpPr>
          <p:cNvPr id="6" name="TextBox 5">
            <a:extLst>
              <a:ext uri="{FF2B5EF4-FFF2-40B4-BE49-F238E27FC236}">
                <a16:creationId xmlns:a16="http://schemas.microsoft.com/office/drawing/2014/main" id="{5C69F946-251B-497F-92F7-D61DF585A49B}"/>
              </a:ext>
            </a:extLst>
          </p:cNvPr>
          <p:cNvSpPr txBox="1"/>
          <p:nvPr/>
        </p:nvSpPr>
        <p:spPr>
          <a:xfrm>
            <a:off x="1328447" y="1325504"/>
            <a:ext cx="8665827" cy="523220"/>
          </a:xfrm>
          <a:prstGeom prst="rect">
            <a:avLst/>
          </a:prstGeom>
          <a:noFill/>
        </p:spPr>
        <p:txBody>
          <a:bodyPr wrap="square" rtlCol="0">
            <a:spAutoFit/>
          </a:bodyPr>
          <a:lstStyle/>
          <a:p>
            <a:pPr algn="ctr"/>
            <a:r>
              <a:rPr lang="en-US" sz="2800" dirty="0">
                <a:solidFill>
                  <a:srgbClr val="FFC000"/>
                </a:solidFill>
              </a:rPr>
              <a:t> </a:t>
            </a:r>
            <a:r>
              <a:rPr lang="en-US" sz="2800" i="1" dirty="0">
                <a:solidFill>
                  <a:srgbClr val="FFC000"/>
                </a:solidFill>
              </a:rPr>
              <a:t>operational requirements </a:t>
            </a:r>
            <a:endParaRPr lang="en-US" sz="2600" i="1" dirty="0">
              <a:solidFill>
                <a:srgbClr val="FFC000"/>
              </a:solidFill>
            </a:endParaRPr>
          </a:p>
        </p:txBody>
      </p:sp>
      <p:sp>
        <p:nvSpPr>
          <p:cNvPr id="3" name="Slide Number Placeholder 2">
            <a:extLst>
              <a:ext uri="{FF2B5EF4-FFF2-40B4-BE49-F238E27FC236}">
                <a16:creationId xmlns:a16="http://schemas.microsoft.com/office/drawing/2014/main" id="{5AFFBC9C-CFC8-4EAB-ADDB-7DD62CC0138F}"/>
              </a:ext>
            </a:extLst>
          </p:cNvPr>
          <p:cNvSpPr>
            <a:spLocks noGrp="1"/>
          </p:cNvSpPr>
          <p:nvPr>
            <p:ph type="sldNum" sz="quarter" idx="12"/>
          </p:nvPr>
        </p:nvSpPr>
        <p:spPr/>
        <p:txBody>
          <a:bodyPr/>
          <a:lstStyle/>
          <a:p>
            <a:fld id="{D57F1E4F-1CFF-5643-939E-02111984F565}" type="slidenum">
              <a:rPr lang="en-US" smtClean="0"/>
              <a:t>43</a:t>
            </a:fld>
            <a:endParaRPr lang="en-US" dirty="0"/>
          </a:p>
        </p:txBody>
      </p:sp>
    </p:spTree>
    <p:extLst>
      <p:ext uri="{BB962C8B-B14F-4D97-AF65-F5344CB8AC3E}">
        <p14:creationId xmlns:p14="http://schemas.microsoft.com/office/powerpoint/2010/main" val="14969533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4.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457721" y="68914"/>
            <a:ext cx="10951306" cy="1259944"/>
          </a:xfrm>
        </p:spPr>
        <p:txBody>
          <a:bodyPr>
            <a:normAutofit/>
          </a:bodyPr>
          <a:lstStyle/>
          <a:p>
            <a:r>
              <a:rPr lang="en-US" dirty="0"/>
              <a:t>VI. </a:t>
            </a:r>
            <a:r>
              <a:rPr lang="en-US" sz="3200" dirty="0"/>
              <a:t>NONFUNCTIONAL REQUIREMENTS AND DATA 			 	MANAGEMENT LAYER DESIGN</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328447" y="2114026"/>
            <a:ext cx="10080579" cy="4045088"/>
          </a:xfrm>
        </p:spPr>
        <p:txBody>
          <a:bodyPr>
            <a:normAutofit/>
          </a:bodyPr>
          <a:lstStyle/>
          <a:p>
            <a:pPr marL="0" indent="0" rtl="0" fontAlgn="base">
              <a:spcBef>
                <a:spcPts val="0"/>
              </a:spcBef>
              <a:spcAft>
                <a:spcPts val="0"/>
              </a:spcAft>
              <a:buNone/>
            </a:pPr>
            <a:endParaRPr lang="en-US" sz="2500" dirty="0"/>
          </a:p>
          <a:p>
            <a:pPr rtl="0" fontAlgn="base">
              <a:spcBef>
                <a:spcPts val="0"/>
              </a:spcBef>
              <a:spcAft>
                <a:spcPts val="0"/>
              </a:spcAft>
              <a:buFont typeface="Arial" panose="020B0604020202020204" pitchFamily="34" charset="0"/>
              <a:buChar char="►"/>
            </a:pPr>
            <a:endParaRPr lang="en-US" sz="2400" dirty="0"/>
          </a:p>
          <a:p>
            <a:pPr rtl="0" fontAlgn="base">
              <a:spcBef>
                <a:spcPts val="0"/>
              </a:spcBef>
              <a:spcAft>
                <a:spcPts val="0"/>
              </a:spcAft>
              <a:buFont typeface="Arial" panose="020B0604020202020204" pitchFamily="34" charset="0"/>
              <a:buChar char="►"/>
            </a:pPr>
            <a:r>
              <a:rPr lang="en-US" sz="2400" dirty="0"/>
              <a:t>Affect the data management layer are speed and capacity</a:t>
            </a:r>
          </a:p>
          <a:p>
            <a:pPr rtl="0" fontAlgn="base">
              <a:spcBef>
                <a:spcPts val="0"/>
              </a:spcBef>
              <a:spcAft>
                <a:spcPts val="0"/>
              </a:spcAft>
              <a:buFont typeface="Arial" panose="020B0604020202020204" pitchFamily="34" charset="0"/>
              <a:buChar char="►"/>
            </a:pPr>
            <a:endParaRPr lang="en-US" sz="2400" dirty="0"/>
          </a:p>
          <a:p>
            <a:pPr rtl="0" fontAlgn="base">
              <a:spcBef>
                <a:spcPts val="0"/>
              </a:spcBef>
              <a:spcAft>
                <a:spcPts val="0"/>
              </a:spcAft>
              <a:buFont typeface="Arial" panose="020B0604020202020204" pitchFamily="34" charset="0"/>
              <a:buChar char="►"/>
            </a:pPr>
            <a:r>
              <a:rPr lang="en-US" sz="2400" dirty="0"/>
              <a:t>An additional requirement that can affect the design of the data management layer deals with the availability of the objects being stored.</a:t>
            </a:r>
            <a:endParaRPr lang="en-US" altLang="en-US" sz="3200" dirty="0"/>
          </a:p>
        </p:txBody>
      </p:sp>
      <p:sp>
        <p:nvSpPr>
          <p:cNvPr id="6" name="TextBox 5">
            <a:extLst>
              <a:ext uri="{FF2B5EF4-FFF2-40B4-BE49-F238E27FC236}">
                <a16:creationId xmlns:a16="http://schemas.microsoft.com/office/drawing/2014/main" id="{5C69F946-251B-497F-92F7-D61DF585A49B}"/>
              </a:ext>
            </a:extLst>
          </p:cNvPr>
          <p:cNvSpPr txBox="1"/>
          <p:nvPr/>
        </p:nvSpPr>
        <p:spPr>
          <a:xfrm>
            <a:off x="1437504" y="1590806"/>
            <a:ext cx="8665827" cy="523220"/>
          </a:xfrm>
          <a:prstGeom prst="rect">
            <a:avLst/>
          </a:prstGeom>
          <a:noFill/>
        </p:spPr>
        <p:txBody>
          <a:bodyPr wrap="square" rtlCol="0">
            <a:spAutoFit/>
          </a:bodyPr>
          <a:lstStyle/>
          <a:p>
            <a:pPr algn="ctr"/>
            <a:r>
              <a:rPr lang="en-US" sz="2800" dirty="0">
                <a:solidFill>
                  <a:srgbClr val="FFC000"/>
                </a:solidFill>
              </a:rPr>
              <a:t> </a:t>
            </a:r>
            <a:r>
              <a:rPr lang="en-US" sz="2800" i="1" dirty="0">
                <a:solidFill>
                  <a:srgbClr val="FFC000"/>
                </a:solidFill>
              </a:rPr>
              <a:t>performance requirements</a:t>
            </a:r>
            <a:endParaRPr lang="en-US" sz="2600" i="1" dirty="0">
              <a:solidFill>
                <a:srgbClr val="FFC000"/>
              </a:solidFill>
            </a:endParaRPr>
          </a:p>
        </p:txBody>
      </p:sp>
      <p:sp>
        <p:nvSpPr>
          <p:cNvPr id="3" name="Slide Number Placeholder 2">
            <a:extLst>
              <a:ext uri="{FF2B5EF4-FFF2-40B4-BE49-F238E27FC236}">
                <a16:creationId xmlns:a16="http://schemas.microsoft.com/office/drawing/2014/main" id="{D9623D7F-385A-494B-AE1B-4D79C9A31743}"/>
              </a:ext>
            </a:extLst>
          </p:cNvPr>
          <p:cNvSpPr>
            <a:spLocks noGrp="1"/>
          </p:cNvSpPr>
          <p:nvPr>
            <p:ph type="sldNum" sz="quarter" idx="12"/>
          </p:nvPr>
        </p:nvSpPr>
        <p:spPr/>
        <p:txBody>
          <a:bodyPr/>
          <a:lstStyle/>
          <a:p>
            <a:fld id="{D57F1E4F-1CFF-5643-939E-02111984F565}" type="slidenum">
              <a:rPr lang="en-US" smtClean="0"/>
              <a:t>44</a:t>
            </a:fld>
            <a:endParaRPr lang="en-US" dirty="0"/>
          </a:p>
        </p:txBody>
      </p:sp>
    </p:spTree>
    <p:extLst>
      <p:ext uri="{BB962C8B-B14F-4D97-AF65-F5344CB8AC3E}">
        <p14:creationId xmlns:p14="http://schemas.microsoft.com/office/powerpoint/2010/main" val="7519199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457721" y="68914"/>
            <a:ext cx="10951306" cy="1259944"/>
          </a:xfrm>
        </p:spPr>
        <p:txBody>
          <a:bodyPr>
            <a:normAutofit/>
          </a:bodyPr>
          <a:lstStyle/>
          <a:p>
            <a:r>
              <a:rPr lang="en-US" dirty="0"/>
              <a:t>VI. </a:t>
            </a:r>
            <a:r>
              <a:rPr lang="en-US" sz="3200" dirty="0"/>
              <a:t>NONFUNCTIONAL REQUIREMENTS AND DATA 			 	MANAGEMENT LAYER DESIGN</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442906" y="2332138"/>
            <a:ext cx="9966120" cy="3826975"/>
          </a:xfrm>
        </p:spPr>
        <p:txBody>
          <a:bodyPr>
            <a:normAutofit/>
          </a:bodyPr>
          <a:lstStyle/>
          <a:p>
            <a:pPr rtl="0" fontAlgn="base">
              <a:spcBef>
                <a:spcPts val="0"/>
              </a:spcBef>
              <a:spcAft>
                <a:spcPts val="0"/>
              </a:spcAft>
              <a:buFont typeface="Wingdings" panose="05000000000000000000" pitchFamily="2" charset="2"/>
              <a:buChar char="v"/>
            </a:pPr>
            <a:r>
              <a:rPr lang="en-US" sz="2400" dirty="0"/>
              <a:t>Deal primarily with access controls, encryption, and backup:</a:t>
            </a:r>
            <a:endParaRPr lang="en-US" sz="2800" dirty="0"/>
          </a:p>
          <a:p>
            <a:pPr lvl="1" fontAlgn="base">
              <a:spcBef>
                <a:spcPts val="0"/>
              </a:spcBef>
              <a:buFont typeface="Arial" panose="020B0604020202020204" pitchFamily="34" charset="0"/>
              <a:buChar char="►"/>
            </a:pPr>
            <a:endParaRPr lang="en-US" sz="2400" dirty="0"/>
          </a:p>
          <a:p>
            <a:pPr lvl="1" fontAlgn="base">
              <a:spcBef>
                <a:spcPts val="0"/>
              </a:spcBef>
              <a:buFont typeface="Arial" panose="020B0604020202020204" pitchFamily="34" charset="0"/>
              <a:buChar char="►"/>
            </a:pPr>
            <a:r>
              <a:rPr lang="en-US" sz="2400" dirty="0"/>
              <a:t>Access control can be set to guarantee that only users with “administrator” privileges are allowed to modify the object storage schema or access controls</a:t>
            </a:r>
          </a:p>
          <a:p>
            <a:pPr lvl="1" fontAlgn="base">
              <a:spcBef>
                <a:spcPts val="0"/>
              </a:spcBef>
              <a:buFont typeface="Arial" panose="020B0604020202020204" pitchFamily="34" charset="0"/>
              <a:buChar char="►"/>
            </a:pPr>
            <a:r>
              <a:rPr lang="en-US" sz="2400" dirty="0"/>
              <a:t>Encryption requirements on this layer deal with whether the object should be stored in an encrypted format or not</a:t>
            </a:r>
          </a:p>
          <a:p>
            <a:pPr lvl="1" fontAlgn="base">
              <a:spcBef>
                <a:spcPts val="0"/>
              </a:spcBef>
              <a:buFont typeface="Arial" panose="020B0604020202020204" pitchFamily="34" charset="0"/>
              <a:buChar char="►"/>
            </a:pPr>
            <a:r>
              <a:rPr lang="en-US" sz="2400" dirty="0"/>
              <a:t>Backup requirements deal with ensuring that the objects are routinely copied and stored in case the object store becomes corrupted or unusable</a:t>
            </a:r>
            <a:endParaRPr lang="en-US" altLang="en-US" sz="2400" dirty="0"/>
          </a:p>
        </p:txBody>
      </p:sp>
      <p:sp>
        <p:nvSpPr>
          <p:cNvPr id="6" name="TextBox 5">
            <a:extLst>
              <a:ext uri="{FF2B5EF4-FFF2-40B4-BE49-F238E27FC236}">
                <a16:creationId xmlns:a16="http://schemas.microsoft.com/office/drawing/2014/main" id="{5C69F946-251B-497F-92F7-D61DF585A49B}"/>
              </a:ext>
            </a:extLst>
          </p:cNvPr>
          <p:cNvSpPr txBox="1"/>
          <p:nvPr/>
        </p:nvSpPr>
        <p:spPr>
          <a:xfrm>
            <a:off x="782974" y="1649529"/>
            <a:ext cx="8665827" cy="523220"/>
          </a:xfrm>
          <a:prstGeom prst="rect">
            <a:avLst/>
          </a:prstGeom>
          <a:noFill/>
        </p:spPr>
        <p:txBody>
          <a:bodyPr wrap="square" rtlCol="0">
            <a:spAutoFit/>
          </a:bodyPr>
          <a:lstStyle/>
          <a:p>
            <a:pPr algn="ctr"/>
            <a:r>
              <a:rPr lang="en-US" sz="2800" dirty="0">
                <a:solidFill>
                  <a:srgbClr val="FFC000"/>
                </a:solidFill>
              </a:rPr>
              <a:t> </a:t>
            </a:r>
            <a:r>
              <a:rPr lang="en-US" sz="2800" i="1" dirty="0">
                <a:solidFill>
                  <a:srgbClr val="FFC000"/>
                </a:solidFill>
              </a:rPr>
              <a:t>security requirements</a:t>
            </a:r>
            <a:endParaRPr lang="en-US" sz="2600" i="1" dirty="0">
              <a:solidFill>
                <a:srgbClr val="FFC000"/>
              </a:solidFill>
            </a:endParaRPr>
          </a:p>
        </p:txBody>
      </p:sp>
      <p:sp>
        <p:nvSpPr>
          <p:cNvPr id="3" name="Slide Number Placeholder 2">
            <a:extLst>
              <a:ext uri="{FF2B5EF4-FFF2-40B4-BE49-F238E27FC236}">
                <a16:creationId xmlns:a16="http://schemas.microsoft.com/office/drawing/2014/main" id="{3D374FD1-60CA-4E06-86D2-44474D4DA03C}"/>
              </a:ext>
            </a:extLst>
          </p:cNvPr>
          <p:cNvSpPr>
            <a:spLocks noGrp="1"/>
          </p:cNvSpPr>
          <p:nvPr>
            <p:ph type="sldNum" sz="quarter" idx="12"/>
          </p:nvPr>
        </p:nvSpPr>
        <p:spPr/>
        <p:txBody>
          <a:bodyPr/>
          <a:lstStyle/>
          <a:p>
            <a:fld id="{D57F1E4F-1CFF-5643-939E-02111984F565}" type="slidenum">
              <a:rPr lang="en-US" smtClean="0"/>
              <a:t>45</a:t>
            </a:fld>
            <a:endParaRPr lang="en-US" dirty="0"/>
          </a:p>
        </p:txBody>
      </p:sp>
    </p:spTree>
    <p:extLst>
      <p:ext uri="{BB962C8B-B14F-4D97-AF65-F5344CB8AC3E}">
        <p14:creationId xmlns:p14="http://schemas.microsoft.com/office/powerpoint/2010/main" val="5107874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2" end="2"/>
                                            </p:txEl>
                                          </p:spTgt>
                                        </p:tgtEl>
                                        <p:attrNameLst>
                                          <p:attrName>style.visibility</p:attrName>
                                        </p:attrNameLst>
                                      </p:cBhvr>
                                      <p:to>
                                        <p:strVal val="visible"/>
                                      </p:to>
                                    </p:set>
                                    <p:animEffect transition="in" filter="fade">
                                      <p:cBhvr>
                                        <p:cTn id="22" dur="500"/>
                                        <p:tgtEl>
                                          <p:spTgt spid="5">
                                            <p:txEl>
                                              <p:pRg st="2" end="2"/>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3" end="3"/>
                                            </p:txEl>
                                          </p:spTgt>
                                        </p:tgtEl>
                                        <p:attrNameLst>
                                          <p:attrName>style.visibility</p:attrName>
                                        </p:attrNameLst>
                                      </p:cBhvr>
                                      <p:to>
                                        <p:strVal val="visible"/>
                                      </p:to>
                                    </p:set>
                                    <p:animEffect transition="in" filter="fade">
                                      <p:cBhvr>
                                        <p:cTn id="25" dur="500"/>
                                        <p:tgtEl>
                                          <p:spTgt spid="5">
                                            <p:txEl>
                                              <p:pRg st="3" end="3"/>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5">
                                            <p:txEl>
                                              <p:pRg st="4" end="4"/>
                                            </p:txEl>
                                          </p:spTgt>
                                        </p:tgtEl>
                                        <p:attrNameLst>
                                          <p:attrName>style.visibility</p:attrName>
                                        </p:attrNameLst>
                                      </p:cBhvr>
                                      <p:to>
                                        <p:strVal val="visible"/>
                                      </p:to>
                                    </p:set>
                                    <p:animEffect transition="in" filter="fade">
                                      <p:cBhvr>
                                        <p:cTn id="28"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457721" y="68914"/>
            <a:ext cx="10951306" cy="1259944"/>
          </a:xfrm>
        </p:spPr>
        <p:txBody>
          <a:bodyPr>
            <a:normAutofit/>
          </a:bodyPr>
          <a:lstStyle/>
          <a:p>
            <a:r>
              <a:rPr lang="en-US" dirty="0"/>
              <a:t>VI. </a:t>
            </a:r>
            <a:r>
              <a:rPr lang="en-US" sz="3200" dirty="0"/>
              <a:t>NONFUNCTIONAL REQUIREMENTS AND DATA 			 	MANAGEMENT LAYER DESIGN</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1510018" y="2416029"/>
            <a:ext cx="8816830" cy="3288486"/>
          </a:xfrm>
        </p:spPr>
        <p:txBody>
          <a:bodyPr>
            <a:normAutofit/>
          </a:bodyPr>
          <a:lstStyle/>
          <a:p>
            <a:pPr rtl="0" fontAlgn="base">
              <a:spcBef>
                <a:spcPts val="0"/>
              </a:spcBef>
              <a:spcAft>
                <a:spcPts val="0"/>
              </a:spcAft>
              <a:buFont typeface="Wingdings" panose="05000000000000000000" pitchFamily="2" charset="2"/>
              <a:buChar char="v"/>
            </a:pPr>
            <a:endParaRPr lang="en-US" sz="2400" dirty="0"/>
          </a:p>
          <a:p>
            <a:pPr rtl="0" fontAlgn="base">
              <a:spcBef>
                <a:spcPts val="0"/>
              </a:spcBef>
              <a:spcAft>
                <a:spcPts val="0"/>
              </a:spcAft>
              <a:buFont typeface="Wingdings" panose="05000000000000000000" pitchFamily="2" charset="2"/>
              <a:buChar char="v"/>
            </a:pPr>
            <a:r>
              <a:rPr lang="en-US" sz="2400" dirty="0"/>
              <a:t>Can affect the data management layer.</a:t>
            </a:r>
          </a:p>
          <a:p>
            <a:pPr marL="0" indent="0" rtl="0" fontAlgn="base">
              <a:spcBef>
                <a:spcPts val="0"/>
              </a:spcBef>
              <a:spcAft>
                <a:spcPts val="0"/>
              </a:spcAft>
              <a:buNone/>
            </a:pPr>
            <a:endParaRPr lang="en-US" sz="2400" dirty="0"/>
          </a:p>
          <a:p>
            <a:pPr rtl="0" fontAlgn="base">
              <a:spcBef>
                <a:spcPts val="0"/>
              </a:spcBef>
              <a:spcAft>
                <a:spcPts val="0"/>
              </a:spcAft>
              <a:buFont typeface="Wingdings" panose="05000000000000000000" pitchFamily="2" charset="2"/>
              <a:buChar char="v"/>
            </a:pPr>
            <a:r>
              <a:rPr lang="en-US" sz="2400" dirty="0"/>
              <a:t>Include issues related to the expected number of characters that should be allocated for a data field, the format of a data field, and the issues related to security</a:t>
            </a:r>
            <a:endParaRPr lang="en-US" altLang="en-US" sz="2800" dirty="0"/>
          </a:p>
        </p:txBody>
      </p:sp>
      <p:sp>
        <p:nvSpPr>
          <p:cNvPr id="6" name="TextBox 5">
            <a:extLst>
              <a:ext uri="{FF2B5EF4-FFF2-40B4-BE49-F238E27FC236}">
                <a16:creationId xmlns:a16="http://schemas.microsoft.com/office/drawing/2014/main" id="{5C69F946-251B-497F-92F7-D61DF585A49B}"/>
              </a:ext>
            </a:extLst>
          </p:cNvPr>
          <p:cNvSpPr txBox="1"/>
          <p:nvPr/>
        </p:nvSpPr>
        <p:spPr>
          <a:xfrm>
            <a:off x="1034644" y="1568888"/>
            <a:ext cx="8665827" cy="523220"/>
          </a:xfrm>
          <a:prstGeom prst="rect">
            <a:avLst/>
          </a:prstGeom>
          <a:noFill/>
        </p:spPr>
        <p:txBody>
          <a:bodyPr wrap="square" rtlCol="0">
            <a:spAutoFit/>
          </a:bodyPr>
          <a:lstStyle/>
          <a:p>
            <a:pPr algn="ctr"/>
            <a:r>
              <a:rPr lang="en-US" sz="2800" dirty="0">
                <a:solidFill>
                  <a:srgbClr val="FFC000"/>
                </a:solidFill>
              </a:rPr>
              <a:t> </a:t>
            </a:r>
            <a:r>
              <a:rPr lang="en-US" sz="2800" i="1" dirty="0">
                <a:solidFill>
                  <a:srgbClr val="FFC000"/>
                </a:solidFill>
              </a:rPr>
              <a:t>political and cultural requirements</a:t>
            </a:r>
            <a:endParaRPr lang="en-US" sz="2600" i="1" dirty="0">
              <a:solidFill>
                <a:srgbClr val="FFC000"/>
              </a:solidFill>
            </a:endParaRPr>
          </a:p>
        </p:txBody>
      </p:sp>
      <p:sp>
        <p:nvSpPr>
          <p:cNvPr id="3" name="Slide Number Placeholder 2">
            <a:extLst>
              <a:ext uri="{FF2B5EF4-FFF2-40B4-BE49-F238E27FC236}">
                <a16:creationId xmlns:a16="http://schemas.microsoft.com/office/drawing/2014/main" id="{37CB1E19-218F-441E-8E37-A03356F3AA5B}"/>
              </a:ext>
            </a:extLst>
          </p:cNvPr>
          <p:cNvSpPr>
            <a:spLocks noGrp="1"/>
          </p:cNvSpPr>
          <p:nvPr>
            <p:ph type="sldNum" sz="quarter" idx="12"/>
          </p:nvPr>
        </p:nvSpPr>
        <p:spPr/>
        <p:txBody>
          <a:bodyPr/>
          <a:lstStyle/>
          <a:p>
            <a:fld id="{D57F1E4F-1CFF-5643-939E-02111984F565}" type="slidenum">
              <a:rPr lang="en-US" smtClean="0"/>
              <a:t>46</a:t>
            </a:fld>
            <a:endParaRPr lang="en-US" dirty="0"/>
          </a:p>
        </p:txBody>
      </p:sp>
    </p:spTree>
    <p:extLst>
      <p:ext uri="{BB962C8B-B14F-4D97-AF65-F5344CB8AC3E}">
        <p14:creationId xmlns:p14="http://schemas.microsoft.com/office/powerpoint/2010/main" val="256073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1" end="1"/>
                                            </p:txEl>
                                          </p:spTgt>
                                        </p:tgtEl>
                                        <p:attrNameLst>
                                          <p:attrName>style.visibility</p:attrName>
                                        </p:attrNameLst>
                                      </p:cBhvr>
                                      <p:to>
                                        <p:strVal val="visible"/>
                                      </p:to>
                                    </p:set>
                                    <p:animEffect transition="in" filter="fade">
                                      <p:cBhvr>
                                        <p:cTn id="19" dur="500"/>
                                        <p:tgtEl>
                                          <p:spTgt spid="5">
                                            <p:txEl>
                                              <p:pRg st="1" end="1"/>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3" end="3"/>
                                            </p:txEl>
                                          </p:spTgt>
                                        </p:tgtEl>
                                        <p:attrNameLst>
                                          <p:attrName>style.visibility</p:attrName>
                                        </p:attrNameLst>
                                      </p:cBhvr>
                                      <p:to>
                                        <p:strVal val="visible"/>
                                      </p:to>
                                    </p:set>
                                    <p:animEffect transition="in" filter="fade">
                                      <p:cBhvr>
                                        <p:cTn id="22" dur="500"/>
                                        <p:tgtEl>
                                          <p:spTgt spid="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4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457721" y="68914"/>
            <a:ext cx="10951306" cy="1259944"/>
          </a:xfrm>
        </p:spPr>
        <p:txBody>
          <a:bodyPr>
            <a:normAutofit/>
          </a:bodyPr>
          <a:lstStyle/>
          <a:p>
            <a:r>
              <a:rPr lang="en-US" dirty="0"/>
              <a:t>VII. </a:t>
            </a:r>
            <a:r>
              <a:rPr lang="en-US" sz="3200" dirty="0"/>
              <a:t>VERIFYING AND VALIDATING THE DATA 	MANAGEMENT LAYER</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788565" y="1397772"/>
            <a:ext cx="10704352" cy="5011417"/>
          </a:xfrm>
        </p:spPr>
        <p:txBody>
          <a:bodyPr>
            <a:normAutofit/>
          </a:bodyPr>
          <a:lstStyle/>
          <a:p>
            <a:pPr rtl="0" fontAlgn="base">
              <a:spcBef>
                <a:spcPts val="0"/>
              </a:spcBef>
              <a:spcAft>
                <a:spcPts val="0"/>
              </a:spcAft>
              <a:buFont typeface="Wingdings" panose="05000000000000000000" pitchFamily="2" charset="2"/>
              <a:buChar char="v"/>
            </a:pPr>
            <a:endParaRPr lang="en-US" sz="2400" dirty="0"/>
          </a:p>
          <a:p>
            <a:pPr rtl="0" fontAlgn="base">
              <a:spcBef>
                <a:spcPts val="0"/>
              </a:spcBef>
              <a:spcAft>
                <a:spcPts val="0"/>
              </a:spcAft>
              <a:buFont typeface="Wingdings" panose="05000000000000000000" pitchFamily="2" charset="2"/>
              <a:buChar char="v"/>
            </a:pPr>
            <a:r>
              <a:rPr lang="en-US" sz="2400" dirty="0"/>
              <a:t>Verifying and validating the design of the data management layer fall into three basic groups:</a:t>
            </a:r>
          </a:p>
          <a:p>
            <a:pPr rtl="0" fontAlgn="base">
              <a:spcBef>
                <a:spcPts val="0"/>
              </a:spcBef>
              <a:spcAft>
                <a:spcPts val="0"/>
              </a:spcAft>
              <a:buFont typeface="Century Gothic" panose="020B0502020202020204" pitchFamily="34" charset="0"/>
              <a:buChar char="►"/>
            </a:pPr>
            <a:r>
              <a:rPr lang="en-US" sz="2400" dirty="0"/>
              <a:t>	First:</a:t>
            </a:r>
          </a:p>
          <a:p>
            <a:pPr lvl="1" fontAlgn="base">
              <a:spcBef>
                <a:spcPts val="0"/>
              </a:spcBef>
              <a:buFont typeface="Century Gothic" panose="020B0502020202020204" pitchFamily="34" charset="0"/>
              <a:buChar char="►"/>
            </a:pPr>
            <a:endParaRPr lang="en-US" sz="2000" dirty="0"/>
          </a:p>
          <a:p>
            <a:pPr lvl="1" fontAlgn="base">
              <a:spcBef>
                <a:spcPts val="0"/>
              </a:spcBef>
              <a:buFont typeface="Century Gothic" panose="020B0502020202020204" pitchFamily="34" charset="0"/>
              <a:buChar char="►"/>
            </a:pPr>
            <a:r>
              <a:rPr lang="en-US" sz="2000" dirty="0"/>
              <a:t>we recommend verifying and validating any changes made to the problem domain by performing walkthroughs of the modified functional models, structural models, and behavioral models. Furthermore, all of the models must be consistent and balanced .</a:t>
            </a:r>
          </a:p>
          <a:p>
            <a:pPr lvl="1" fontAlgn="base">
              <a:spcBef>
                <a:spcPts val="0"/>
              </a:spcBef>
              <a:buFont typeface="Century Gothic" panose="020B0502020202020204" pitchFamily="34" charset="0"/>
              <a:buChar char="►"/>
            </a:pPr>
            <a:endParaRPr lang="en-US" sz="2000" dirty="0"/>
          </a:p>
          <a:p>
            <a:pPr lvl="1" fontAlgn="base">
              <a:spcBef>
                <a:spcPts val="0"/>
              </a:spcBef>
              <a:buFont typeface="Century Gothic" panose="020B0502020202020204" pitchFamily="34" charset="0"/>
              <a:buChar char="►"/>
            </a:pPr>
            <a:r>
              <a:rPr lang="en-US" sz="2000" dirty="0"/>
              <a:t> if any problem domain class was modified that was associated with a use-case scenario, that scenario should be tested again through role-playing.</a:t>
            </a:r>
            <a:endParaRPr lang="en-US" sz="2400" dirty="0"/>
          </a:p>
        </p:txBody>
      </p:sp>
      <p:sp>
        <p:nvSpPr>
          <p:cNvPr id="3" name="Slide Number Placeholder 2">
            <a:extLst>
              <a:ext uri="{FF2B5EF4-FFF2-40B4-BE49-F238E27FC236}">
                <a16:creationId xmlns:a16="http://schemas.microsoft.com/office/drawing/2014/main" id="{F6D592D2-80B1-445C-B541-52AA5E40609B}"/>
              </a:ext>
            </a:extLst>
          </p:cNvPr>
          <p:cNvSpPr>
            <a:spLocks noGrp="1"/>
          </p:cNvSpPr>
          <p:nvPr>
            <p:ph type="sldNum" sz="quarter" idx="12"/>
          </p:nvPr>
        </p:nvSpPr>
        <p:spPr/>
        <p:txBody>
          <a:bodyPr/>
          <a:lstStyle/>
          <a:p>
            <a:fld id="{D57F1E4F-1CFF-5643-939E-02111984F565}" type="slidenum">
              <a:rPr lang="en-US" smtClean="0"/>
              <a:t>47</a:t>
            </a:fld>
            <a:endParaRPr lang="en-US" dirty="0"/>
          </a:p>
        </p:txBody>
      </p:sp>
    </p:spTree>
    <p:extLst>
      <p:ext uri="{BB962C8B-B14F-4D97-AF65-F5344CB8AC3E}">
        <p14:creationId xmlns:p14="http://schemas.microsoft.com/office/powerpoint/2010/main" val="257724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1" end="1"/>
                                            </p:txEl>
                                          </p:spTgt>
                                        </p:tgtEl>
                                        <p:attrNameLst>
                                          <p:attrName>style.visibility</p:attrName>
                                        </p:attrNameLst>
                                      </p:cBhvr>
                                      <p:to>
                                        <p:strVal val="visible"/>
                                      </p:to>
                                    </p:set>
                                    <p:animEffect transition="in" filter="fade">
                                      <p:cBhvr>
                                        <p:cTn id="14" dur="500"/>
                                        <p:tgtEl>
                                          <p:spTgt spid="5">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5">
                                            <p:txEl>
                                              <p:pRg st="2" end="2"/>
                                            </p:txEl>
                                          </p:spTgt>
                                        </p:tgtEl>
                                        <p:attrNameLst>
                                          <p:attrName>style.visibility</p:attrName>
                                        </p:attrNameLst>
                                      </p:cBhvr>
                                      <p:to>
                                        <p:strVal val="visible"/>
                                      </p:to>
                                    </p:set>
                                    <p:animEffect transition="in" filter="fade">
                                      <p:cBhvr>
                                        <p:cTn id="19" dur="500"/>
                                        <p:tgtEl>
                                          <p:spTgt spid="5">
                                            <p:txEl>
                                              <p:pRg st="2" end="2"/>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5">
                                            <p:txEl>
                                              <p:pRg st="4" end="4"/>
                                            </p:txEl>
                                          </p:spTgt>
                                        </p:tgtEl>
                                        <p:attrNameLst>
                                          <p:attrName>style.visibility</p:attrName>
                                        </p:attrNameLst>
                                      </p:cBhvr>
                                      <p:to>
                                        <p:strVal val="visible"/>
                                      </p:to>
                                    </p:set>
                                    <p:animEffect transition="in" filter="fade">
                                      <p:cBhvr>
                                        <p:cTn id="22" dur="500"/>
                                        <p:tgtEl>
                                          <p:spTgt spid="5">
                                            <p:txEl>
                                              <p:pRg st="4" end="4"/>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457721" y="68914"/>
            <a:ext cx="10951306" cy="1259944"/>
          </a:xfrm>
        </p:spPr>
        <p:txBody>
          <a:bodyPr>
            <a:normAutofit/>
          </a:bodyPr>
          <a:lstStyle/>
          <a:p>
            <a:r>
              <a:rPr lang="en-US" dirty="0"/>
              <a:t>VII. </a:t>
            </a:r>
            <a:r>
              <a:rPr lang="en-US" sz="3200" dirty="0"/>
              <a:t>VERIFYING AND VALIDATING THE DATA 	MANAGEMENT LAYER</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5986D22-34C2-4A19-8661-7537EE8436DB}"/>
              </a:ext>
            </a:extLst>
          </p:cNvPr>
          <p:cNvSpPr>
            <a:spLocks noGrp="1"/>
          </p:cNvSpPr>
          <p:nvPr>
            <p:ph idx="1"/>
          </p:nvPr>
        </p:nvSpPr>
        <p:spPr>
          <a:xfrm>
            <a:off x="788565" y="1397772"/>
            <a:ext cx="10704352" cy="5011417"/>
          </a:xfrm>
        </p:spPr>
        <p:txBody>
          <a:bodyPr>
            <a:normAutofit/>
          </a:bodyPr>
          <a:lstStyle/>
          <a:p>
            <a:pPr rtl="0" fontAlgn="base">
              <a:spcBef>
                <a:spcPts val="0"/>
              </a:spcBef>
              <a:spcAft>
                <a:spcPts val="0"/>
              </a:spcAft>
              <a:buFont typeface="Wingdings" panose="05000000000000000000" pitchFamily="2" charset="2"/>
              <a:buChar char="v"/>
            </a:pPr>
            <a:endParaRPr lang="en-US" sz="2400" dirty="0"/>
          </a:p>
          <a:p>
            <a:pPr rtl="0" fontAlgn="base">
              <a:spcBef>
                <a:spcPts val="0"/>
              </a:spcBef>
              <a:spcAft>
                <a:spcPts val="0"/>
              </a:spcAft>
              <a:buFont typeface="Century Gothic" panose="020B0502020202020204" pitchFamily="34" charset="0"/>
              <a:buChar char="►"/>
            </a:pPr>
            <a:endParaRPr lang="en-US" sz="2400" dirty="0"/>
          </a:p>
          <a:p>
            <a:pPr rtl="0" fontAlgn="base">
              <a:spcBef>
                <a:spcPts val="0"/>
              </a:spcBef>
              <a:spcAft>
                <a:spcPts val="0"/>
              </a:spcAft>
              <a:buFont typeface="Century Gothic" panose="020B0502020202020204" pitchFamily="34" charset="0"/>
              <a:buChar char="►"/>
            </a:pPr>
            <a:r>
              <a:rPr lang="en-US" sz="2400" dirty="0"/>
              <a:t>	Second:</a:t>
            </a:r>
          </a:p>
          <a:p>
            <a:pPr lvl="1" fontAlgn="base">
              <a:spcBef>
                <a:spcPts val="0"/>
              </a:spcBef>
              <a:buFont typeface="Century Gothic" panose="020B0502020202020204" pitchFamily="34" charset="0"/>
              <a:buChar char="►"/>
            </a:pPr>
            <a:r>
              <a:rPr lang="en-US" sz="2400" dirty="0"/>
              <a:t>The dependency of the object persistence instances on the problem domain must be enforced.</a:t>
            </a:r>
          </a:p>
          <a:p>
            <a:pPr marL="0" indent="0" rtl="0" fontAlgn="base">
              <a:spcBef>
                <a:spcPts val="0"/>
              </a:spcBef>
              <a:spcAft>
                <a:spcPts val="0"/>
              </a:spcAft>
              <a:buNone/>
            </a:pPr>
            <a:endParaRPr lang="en-US" sz="2400" dirty="0"/>
          </a:p>
          <a:p>
            <a:pPr rtl="0" fontAlgn="base">
              <a:spcBef>
                <a:spcPts val="0"/>
              </a:spcBef>
              <a:spcAft>
                <a:spcPts val="0"/>
              </a:spcAft>
              <a:buFont typeface="Century Gothic" panose="020B0502020202020204" pitchFamily="34" charset="0"/>
              <a:buChar char="►"/>
            </a:pPr>
            <a:r>
              <a:rPr lang="en-US" sz="2400" dirty="0"/>
              <a:t>Third :</a:t>
            </a:r>
          </a:p>
          <a:p>
            <a:pPr lvl="1" fontAlgn="base">
              <a:spcBef>
                <a:spcPts val="0"/>
              </a:spcBef>
              <a:buFont typeface="Century Gothic" panose="020B0502020202020204" pitchFamily="34" charset="0"/>
              <a:buChar char="►"/>
            </a:pPr>
            <a:r>
              <a:rPr lang="en-US" sz="2400" dirty="0"/>
              <a:t>The design of the data access and manipulation classes need to be tested to ensure that they are dependent on the problem domain classes and the object persistence format, not the other way around</a:t>
            </a:r>
          </a:p>
        </p:txBody>
      </p:sp>
      <p:sp>
        <p:nvSpPr>
          <p:cNvPr id="3" name="Slide Number Placeholder 2">
            <a:extLst>
              <a:ext uri="{FF2B5EF4-FFF2-40B4-BE49-F238E27FC236}">
                <a16:creationId xmlns:a16="http://schemas.microsoft.com/office/drawing/2014/main" id="{2FBB14D8-7698-4018-8171-A7CB0DE5A39B}"/>
              </a:ext>
            </a:extLst>
          </p:cNvPr>
          <p:cNvSpPr>
            <a:spLocks noGrp="1"/>
          </p:cNvSpPr>
          <p:nvPr>
            <p:ph type="sldNum" sz="quarter" idx="12"/>
          </p:nvPr>
        </p:nvSpPr>
        <p:spPr/>
        <p:txBody>
          <a:bodyPr/>
          <a:lstStyle/>
          <a:p>
            <a:fld id="{D57F1E4F-1CFF-5643-939E-02111984F565}" type="slidenum">
              <a:rPr lang="en-US" smtClean="0"/>
              <a:t>48</a:t>
            </a:fld>
            <a:endParaRPr lang="en-US" dirty="0"/>
          </a:p>
        </p:txBody>
      </p:sp>
    </p:spTree>
    <p:extLst>
      <p:ext uri="{BB962C8B-B14F-4D97-AF65-F5344CB8AC3E}">
        <p14:creationId xmlns:p14="http://schemas.microsoft.com/office/powerpoint/2010/main" val="38094443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nodeType="clickEffect">
                                  <p:stCondLst>
                                    <p:cond delay="0"/>
                                  </p:stCondLst>
                                  <p:childTnLst>
                                    <p:set>
                                      <p:cBhvr>
                                        <p:cTn id="13" dur="1" fill="hold">
                                          <p:stCondLst>
                                            <p:cond delay="0"/>
                                          </p:stCondLst>
                                        </p:cTn>
                                        <p:tgtEl>
                                          <p:spTgt spid="5">
                                            <p:txEl>
                                              <p:pRg st="2" end="2"/>
                                            </p:txEl>
                                          </p:spTgt>
                                        </p:tgtEl>
                                        <p:attrNameLst>
                                          <p:attrName>style.visibility</p:attrName>
                                        </p:attrNameLst>
                                      </p:cBhvr>
                                      <p:to>
                                        <p:strVal val="visible"/>
                                      </p:to>
                                    </p:set>
                                    <p:animEffect transition="in" filter="fade">
                                      <p:cBhvr>
                                        <p:cTn id="14" dur="500"/>
                                        <p:tgtEl>
                                          <p:spTgt spid="5">
                                            <p:txEl>
                                              <p:pRg st="2" end="2"/>
                                            </p:txEl>
                                          </p:spTgt>
                                        </p:tgtEl>
                                      </p:cBhvr>
                                    </p:animEffect>
                                  </p:childTnLst>
                                </p:cTn>
                              </p:par>
                              <p:par>
                                <p:cTn id="15" presetID="10" presetClass="entr" presetSubtype="0" fill="hold" nodeType="withEffect">
                                  <p:stCondLst>
                                    <p:cond delay="0"/>
                                  </p:stCondLst>
                                  <p:childTnLst>
                                    <p:set>
                                      <p:cBhvr>
                                        <p:cTn id="16" dur="1" fill="hold">
                                          <p:stCondLst>
                                            <p:cond delay="0"/>
                                          </p:stCondLst>
                                        </p:cTn>
                                        <p:tgtEl>
                                          <p:spTgt spid="5">
                                            <p:txEl>
                                              <p:pRg st="3" end="3"/>
                                            </p:txEl>
                                          </p:spTgt>
                                        </p:tgtEl>
                                        <p:attrNameLst>
                                          <p:attrName>style.visibility</p:attrName>
                                        </p:attrNameLst>
                                      </p:cBhvr>
                                      <p:to>
                                        <p:strVal val="visible"/>
                                      </p:to>
                                    </p:set>
                                    <p:animEffect transition="in" filter="fade">
                                      <p:cBhvr>
                                        <p:cTn id="17" dur="500"/>
                                        <p:tgtEl>
                                          <p:spTgt spid="5">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5">
                                            <p:txEl>
                                              <p:pRg st="5" end="5"/>
                                            </p:txEl>
                                          </p:spTgt>
                                        </p:tgtEl>
                                        <p:attrNameLst>
                                          <p:attrName>style.visibility</p:attrName>
                                        </p:attrNameLst>
                                      </p:cBhvr>
                                      <p:to>
                                        <p:strVal val="visible"/>
                                      </p:to>
                                    </p:set>
                                    <p:animEffect transition="in" filter="fade">
                                      <p:cBhvr>
                                        <p:cTn id="22" dur="500"/>
                                        <p:tgtEl>
                                          <p:spTgt spid="5">
                                            <p:txEl>
                                              <p:pRg st="5" end="5"/>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5">
                                            <p:txEl>
                                              <p:pRg st="6" end="6"/>
                                            </p:txEl>
                                          </p:spTgt>
                                        </p:tgtEl>
                                        <p:attrNameLst>
                                          <p:attrName>style.visibility</p:attrName>
                                        </p:attrNameLst>
                                      </p:cBhvr>
                                      <p:to>
                                        <p:strVal val="visible"/>
                                      </p:to>
                                    </p:set>
                                    <p:animEffect transition="in" filter="fade">
                                      <p:cBhvr>
                                        <p:cTn id="25"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pic>
        <p:nvPicPr>
          <p:cNvPr id="15" name="Picture 14" descr="abstract design">
            <a:extLst>
              <a:ext uri="{FF2B5EF4-FFF2-40B4-BE49-F238E27FC236}">
                <a16:creationId xmlns:a16="http://schemas.microsoft.com/office/drawing/2014/main" id="{6D363037-1741-4470-A023-883E2FFD5840}"/>
              </a:ext>
            </a:extLst>
          </p:cNvPr>
          <p:cNvPicPr>
            <a:picLocks noChangeAspect="1"/>
          </p:cNvPicPr>
          <p:nvPr/>
        </p:nvPicPr>
        <p:blipFill rotWithShape="1">
          <a:blip r:embed="rId4">
            <a:duotone>
              <a:prstClr val="black"/>
              <a:schemeClr val="accent5">
                <a:tint val="45000"/>
                <a:satMod val="400000"/>
              </a:schemeClr>
            </a:duotone>
            <a:alphaModFix amt="25000"/>
          </a:blip>
          <a:srcRect t="18308" r="6818" b="2872"/>
          <a:stretch/>
        </p:blipFill>
        <p:spPr>
          <a:xfrm flipH="1">
            <a:off x="20" y="10"/>
            <a:ext cx="12191980" cy="6857990"/>
          </a:xfrm>
          <a:prstGeom prst="rect">
            <a:avLst/>
          </a:prstGeom>
        </p:spPr>
      </p:pic>
      <p:sp>
        <p:nvSpPr>
          <p:cNvPr id="12" name="Title 11">
            <a:extLst>
              <a:ext uri="{FF2B5EF4-FFF2-40B4-BE49-F238E27FC236}">
                <a16:creationId xmlns:a16="http://schemas.microsoft.com/office/drawing/2014/main" id="{970C361B-D32E-42E0-A41E-86C3D9AC886F}"/>
              </a:ext>
            </a:extLst>
          </p:cNvPr>
          <p:cNvSpPr>
            <a:spLocks noGrp="1"/>
          </p:cNvSpPr>
          <p:nvPr>
            <p:ph type="ctrTitle"/>
          </p:nvPr>
        </p:nvSpPr>
        <p:spPr>
          <a:xfrm>
            <a:off x="1154955" y="1447800"/>
            <a:ext cx="8825658" cy="3329581"/>
          </a:xfrm>
        </p:spPr>
        <p:txBody>
          <a:bodyPr>
            <a:normAutofit/>
          </a:bodyPr>
          <a:lstStyle/>
          <a:p>
            <a:r>
              <a:rPr lang="en-US" dirty="0"/>
              <a:t>Thank You!</a:t>
            </a:r>
            <a:endParaRPr lang="ru-RU" dirty="0"/>
          </a:p>
        </p:txBody>
      </p:sp>
      <p:sp>
        <p:nvSpPr>
          <p:cNvPr id="13" name="Subtitle 12">
            <a:extLst>
              <a:ext uri="{FF2B5EF4-FFF2-40B4-BE49-F238E27FC236}">
                <a16:creationId xmlns:a16="http://schemas.microsoft.com/office/drawing/2014/main" id="{336E726C-3DE4-41AA-88A0-C92B0C34163D}"/>
              </a:ext>
            </a:extLst>
          </p:cNvPr>
          <p:cNvSpPr>
            <a:spLocks noGrp="1"/>
          </p:cNvSpPr>
          <p:nvPr>
            <p:ph type="subTitle" idx="1"/>
          </p:nvPr>
        </p:nvSpPr>
        <p:spPr>
          <a:xfrm>
            <a:off x="1154955" y="4777380"/>
            <a:ext cx="8825658" cy="861420"/>
          </a:xfrm>
        </p:spPr>
        <p:txBody>
          <a:bodyPr>
            <a:normAutofit/>
          </a:bodyPr>
          <a:lstStyle/>
          <a:p>
            <a:r>
              <a:rPr lang="en-US" dirty="0"/>
              <a:t>someone@Example.com</a:t>
            </a:r>
            <a:endParaRPr lang="ru-RU" dirty="0"/>
          </a:p>
        </p:txBody>
      </p:sp>
      <p:sp>
        <p:nvSpPr>
          <p:cNvPr id="57" name="Rectangle 56">
            <a:extLst>
              <a:ext uri="{FF2B5EF4-FFF2-40B4-BE49-F238E27FC236}">
                <a16:creationId xmlns:a16="http://schemas.microsoft.com/office/drawing/2014/main" id="{318E9D62-7BA3-4D5E-8915-0D0E8661E3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2" name="Slide Number Placeholder 1">
            <a:extLst>
              <a:ext uri="{FF2B5EF4-FFF2-40B4-BE49-F238E27FC236}">
                <a16:creationId xmlns:a16="http://schemas.microsoft.com/office/drawing/2014/main" id="{49AC15C4-CAF5-4567-AABC-08501C4292E2}"/>
              </a:ext>
            </a:extLst>
          </p:cNvPr>
          <p:cNvSpPr>
            <a:spLocks noGrp="1"/>
          </p:cNvSpPr>
          <p:nvPr>
            <p:ph type="sldNum" sz="quarter" idx="12"/>
          </p:nvPr>
        </p:nvSpPr>
        <p:spPr/>
        <p:txBody>
          <a:bodyPr/>
          <a:lstStyle/>
          <a:p>
            <a:fld id="{D57F1E4F-1CFF-5643-939E-02111984F565}" type="slidenum">
              <a:rPr lang="en-US" smtClean="0"/>
              <a:t>49</a:t>
            </a:fld>
            <a:endParaRPr lang="en-US" dirty="0"/>
          </a:p>
        </p:txBody>
      </p:sp>
    </p:spTree>
    <p:extLst>
      <p:ext uri="{BB962C8B-B14F-4D97-AF65-F5344CB8AC3E}">
        <p14:creationId xmlns:p14="http://schemas.microsoft.com/office/powerpoint/2010/main" val="31411834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1990987" y="1963024"/>
            <a:ext cx="8446825" cy="4285375"/>
          </a:xfrm>
        </p:spPr>
        <p:txBody>
          <a:bodyPr/>
          <a:lstStyle/>
          <a:p>
            <a:r>
              <a:rPr lang="en-US" altLang="en-US" dirty="0"/>
              <a:t>Sample File:</a:t>
            </a:r>
          </a:p>
          <a:p>
            <a:pPr marL="0" indent="0">
              <a:buNone/>
            </a:pPr>
            <a:r>
              <a:rPr lang="en-US" altLang="en-US" dirty="0"/>
              <a:t>	</a:t>
            </a:r>
          </a:p>
        </p:txBody>
      </p:sp>
      <p:sp>
        <p:nvSpPr>
          <p:cNvPr id="6" name="TextBox 5">
            <a:extLst>
              <a:ext uri="{FF2B5EF4-FFF2-40B4-BE49-F238E27FC236}">
                <a16:creationId xmlns:a16="http://schemas.microsoft.com/office/drawing/2014/main" id="{1CEE081E-8AC3-488D-9E18-6A3A850235A7}"/>
              </a:ext>
            </a:extLst>
          </p:cNvPr>
          <p:cNvSpPr txBox="1"/>
          <p:nvPr/>
        </p:nvSpPr>
        <p:spPr>
          <a:xfrm>
            <a:off x="5637402" y="2906785"/>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5F982955-2C31-4471-AE87-F61C26DB4366}"/>
              </a:ext>
            </a:extLst>
          </p:cNvPr>
          <p:cNvSpPr txBox="1"/>
          <p:nvPr/>
        </p:nvSpPr>
        <p:spPr>
          <a:xfrm>
            <a:off x="1493241" y="1292997"/>
            <a:ext cx="7029974" cy="523220"/>
          </a:xfrm>
          <a:prstGeom prst="rect">
            <a:avLst/>
          </a:prstGeom>
          <a:noFill/>
        </p:spPr>
        <p:txBody>
          <a:bodyPr wrap="square" rtlCol="0">
            <a:spAutoFit/>
          </a:bodyPr>
          <a:lstStyle/>
          <a:p>
            <a:r>
              <a:rPr lang="en-US" sz="2800" i="1" dirty="0">
                <a:solidFill>
                  <a:schemeClr val="accent2"/>
                </a:solidFill>
              </a:rPr>
              <a:t>1. Sequential and Random Access Files</a:t>
            </a:r>
            <a:endParaRPr lang="en-US" sz="2800" dirty="0"/>
          </a:p>
        </p:txBody>
      </p:sp>
      <p:pic>
        <p:nvPicPr>
          <p:cNvPr id="7" name="Picture 2">
            <a:extLst>
              <a:ext uri="{FF2B5EF4-FFF2-40B4-BE49-F238E27FC236}">
                <a16:creationId xmlns:a16="http://schemas.microsoft.com/office/drawing/2014/main" id="{FABB9753-14B3-48F8-8977-A78165ACDBD3}"/>
              </a:ext>
            </a:extLst>
          </p:cNvPr>
          <p:cNvPicPr>
            <a:picLocks noChangeAspect="1" noChangeArrowheads="1"/>
          </p:cNvPicPr>
          <p:nvPr/>
        </p:nvPicPr>
        <p:blipFill>
          <a:blip r:embed="rId4"/>
          <a:srcRect/>
          <a:stretch>
            <a:fillRect/>
          </a:stretch>
        </p:blipFill>
        <p:spPr>
          <a:xfrm>
            <a:off x="2481079" y="2457974"/>
            <a:ext cx="6839090" cy="3229763"/>
          </a:xfrm>
          <a:prstGeom prst="rect">
            <a:avLst/>
          </a:prstGeom>
          <a:ln>
            <a:solidFill>
              <a:schemeClr val="tx1"/>
            </a:solidFill>
          </a:ln>
          <a:effectLst>
            <a:outerShdw blurRad="50800" dist="38100" dir="2700000" algn="tl" rotWithShape="0">
              <a:prstClr val="black">
                <a:alpha val="40000"/>
              </a:prstClr>
            </a:outerShdw>
          </a:effectLst>
        </p:spPr>
      </p:pic>
      <p:sp>
        <p:nvSpPr>
          <p:cNvPr id="4" name="TextBox 3">
            <a:extLst>
              <a:ext uri="{FF2B5EF4-FFF2-40B4-BE49-F238E27FC236}">
                <a16:creationId xmlns:a16="http://schemas.microsoft.com/office/drawing/2014/main" id="{DCA190CB-6EA2-45DD-9373-B73C6A2A0980}"/>
              </a:ext>
            </a:extLst>
          </p:cNvPr>
          <p:cNvSpPr txBox="1"/>
          <p:nvPr/>
        </p:nvSpPr>
        <p:spPr>
          <a:xfrm>
            <a:off x="3179428" y="5922628"/>
            <a:ext cx="5561900" cy="369332"/>
          </a:xfrm>
          <a:prstGeom prst="rect">
            <a:avLst/>
          </a:prstGeom>
          <a:noFill/>
        </p:spPr>
        <p:txBody>
          <a:bodyPr wrap="square" rtlCol="0">
            <a:spAutoFit/>
          </a:bodyPr>
          <a:lstStyle/>
          <a:p>
            <a:pPr algn="ctr"/>
            <a:r>
              <a:rPr lang="en-US" sz="1800" i="1" dirty="0">
                <a:solidFill>
                  <a:schemeClr val="accent3"/>
                </a:solidFill>
                <a:latin typeface="Arial" charset="0"/>
              </a:rPr>
              <a:t>Fictitious customer database</a:t>
            </a:r>
          </a:p>
        </p:txBody>
      </p:sp>
      <p:sp>
        <p:nvSpPr>
          <p:cNvPr id="8" name="Slide Number Placeholder 7">
            <a:extLst>
              <a:ext uri="{FF2B5EF4-FFF2-40B4-BE49-F238E27FC236}">
                <a16:creationId xmlns:a16="http://schemas.microsoft.com/office/drawing/2014/main" id="{99FD3E00-9B32-4CCF-B58E-9C0BC36D3A31}"/>
              </a:ext>
            </a:extLst>
          </p:cNvPr>
          <p:cNvSpPr>
            <a:spLocks noGrp="1"/>
          </p:cNvSpPr>
          <p:nvPr>
            <p:ph type="sldNum" sz="quarter" idx="12"/>
          </p:nvPr>
        </p:nvSpPr>
        <p:spPr/>
        <p:txBody>
          <a:bodyPr/>
          <a:lstStyle/>
          <a:p>
            <a:fld id="{D57F1E4F-1CFF-5643-939E-02111984F565}" type="slidenum">
              <a:rPr lang="en-US" smtClean="0"/>
              <a:t>5</a:t>
            </a:fld>
            <a:endParaRPr lang="en-US" dirty="0"/>
          </a:p>
        </p:txBody>
      </p:sp>
    </p:spTree>
    <p:extLst>
      <p:ext uri="{BB962C8B-B14F-4D97-AF65-F5344CB8AC3E}">
        <p14:creationId xmlns:p14="http://schemas.microsoft.com/office/powerpoint/2010/main" val="835327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fade">
                                      <p:cBhvr>
                                        <p:cTn id="24" dur="500"/>
                                        <p:tgtEl>
                                          <p:spTgt spid="7"/>
                                        </p:tgtEl>
                                      </p:cBhvr>
                                    </p:animEffect>
                                  </p:childTnLst>
                                </p:cTn>
                              </p:par>
                              <p:par>
                                <p:cTn id="25" presetID="10" presetClass="entr" presetSubtype="0" fill="hold" grpId="0" nodeType="withEffect" nodePh="1">
                                  <p:stCondLst>
                                    <p:cond delay="0"/>
                                  </p:stCondLst>
                                  <p:endCondLst>
                                    <p:cond evt="begin" delay="0">
                                      <p:tn val="25"/>
                                    </p:cond>
                                  </p:endCondLst>
                                  <p:childTnLst>
                                    <p:set>
                                      <p:cBhvr>
                                        <p:cTn id="26" dur="1" fill="hold">
                                          <p:stCondLst>
                                            <p:cond delay="0"/>
                                          </p:stCondLst>
                                        </p:cTn>
                                        <p:tgtEl>
                                          <p:spTgt spid="6"/>
                                        </p:tgtEl>
                                        <p:attrNameLst>
                                          <p:attrName>style.visibility</p:attrName>
                                        </p:attrNameLst>
                                      </p:cBhvr>
                                      <p:to>
                                        <p:strVal val="visible"/>
                                      </p:to>
                                    </p:set>
                                    <p:animEffect transition="in" filter="fade">
                                      <p:cBhvr>
                                        <p:cTn id="27" dur="500"/>
                                        <p:tgtEl>
                                          <p:spTgt spid="6"/>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4"/>
                                        </p:tgtEl>
                                        <p:attrNameLst>
                                          <p:attrName>style.visibility</p:attrName>
                                        </p:attrNameLst>
                                      </p:cBhvr>
                                      <p:to>
                                        <p:strVal val="visible"/>
                                      </p:to>
                                    </p:set>
                                    <p:animEffect transition="in" filter="fade">
                                      <p:cBhvr>
                                        <p:cTn id="3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uiExpand="1" build="p"/>
      <p:bldP spid="6" grpId="0"/>
      <p:bldP spid="3" grpId="0"/>
      <p:bldP spid="4" grpId="0"/>
    </p:bldLst>
  </p:timing>
</p:sld>
</file>

<file path=ppt/slides/slide6.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1990987" y="1963024"/>
            <a:ext cx="8446825" cy="4285375"/>
          </a:xfrm>
        </p:spPr>
        <p:txBody>
          <a:bodyPr>
            <a:normAutofit/>
          </a:bodyPr>
          <a:lstStyle/>
          <a:p>
            <a:pPr eaLnBrk="1" hangingPunct="1">
              <a:lnSpc>
                <a:spcPct val="90000"/>
              </a:lnSpc>
            </a:pPr>
            <a:r>
              <a:rPr lang="en-US" altLang="en-US" sz="2400" dirty="0"/>
              <a:t>Sequential access files :</a:t>
            </a:r>
          </a:p>
          <a:p>
            <a:pPr lvl="1">
              <a:lnSpc>
                <a:spcPct val="90000"/>
              </a:lnSpc>
            </a:pPr>
            <a:r>
              <a:rPr lang="en-US" altLang="en-US" sz="2200" dirty="0"/>
              <a:t>allow sequential operations</a:t>
            </a:r>
          </a:p>
          <a:p>
            <a:pPr lvl="2">
              <a:lnSpc>
                <a:spcPct val="90000"/>
              </a:lnSpc>
            </a:pPr>
            <a:r>
              <a:rPr lang="en-US" altLang="en-US" sz="2200" dirty="0"/>
              <a:t>Read, write, and search</a:t>
            </a:r>
          </a:p>
          <a:p>
            <a:pPr lvl="1">
              <a:lnSpc>
                <a:spcPct val="90000"/>
              </a:lnSpc>
            </a:pPr>
            <a:r>
              <a:rPr lang="en-US" altLang="en-US" sz="2200" dirty="0"/>
              <a:t>Efficient for report writing</a:t>
            </a:r>
          </a:p>
          <a:p>
            <a:pPr lvl="1">
              <a:lnSpc>
                <a:spcPct val="90000"/>
              </a:lnSpc>
            </a:pPr>
            <a:r>
              <a:rPr lang="en-US" altLang="en-US" sz="2200" dirty="0"/>
              <a:t>Searches are not efficient because an average of 50% of records have to be accessed</a:t>
            </a:r>
          </a:p>
          <a:p>
            <a:pPr lvl="1">
              <a:lnSpc>
                <a:spcPct val="90000"/>
              </a:lnSpc>
            </a:pPr>
            <a:r>
              <a:rPr lang="en-US" altLang="en-US" sz="2200" dirty="0"/>
              <a:t>Two versions :</a:t>
            </a:r>
          </a:p>
          <a:p>
            <a:pPr lvl="2">
              <a:lnSpc>
                <a:spcPct val="90000"/>
              </a:lnSpc>
            </a:pPr>
            <a:r>
              <a:rPr lang="en-US" altLang="en-US" sz="2200" dirty="0"/>
              <a:t>Ordered</a:t>
            </a:r>
          </a:p>
          <a:p>
            <a:pPr lvl="2">
              <a:lnSpc>
                <a:spcPct val="90000"/>
              </a:lnSpc>
            </a:pPr>
            <a:r>
              <a:rPr lang="en-US" altLang="en-US" sz="2200" dirty="0"/>
              <a:t>Unordered</a:t>
            </a:r>
            <a:r>
              <a:rPr lang="en-US" altLang="en-US" dirty="0"/>
              <a:t>	</a:t>
            </a:r>
          </a:p>
        </p:txBody>
      </p:sp>
      <p:sp>
        <p:nvSpPr>
          <p:cNvPr id="6" name="TextBox 5">
            <a:extLst>
              <a:ext uri="{FF2B5EF4-FFF2-40B4-BE49-F238E27FC236}">
                <a16:creationId xmlns:a16="http://schemas.microsoft.com/office/drawing/2014/main" id="{1CEE081E-8AC3-488D-9E18-6A3A850235A7}"/>
              </a:ext>
            </a:extLst>
          </p:cNvPr>
          <p:cNvSpPr txBox="1"/>
          <p:nvPr/>
        </p:nvSpPr>
        <p:spPr>
          <a:xfrm>
            <a:off x="5637402" y="2906785"/>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5F982955-2C31-4471-AE87-F61C26DB4366}"/>
              </a:ext>
            </a:extLst>
          </p:cNvPr>
          <p:cNvSpPr txBox="1"/>
          <p:nvPr/>
        </p:nvSpPr>
        <p:spPr>
          <a:xfrm>
            <a:off x="1493241" y="1292997"/>
            <a:ext cx="7029974" cy="523220"/>
          </a:xfrm>
          <a:prstGeom prst="rect">
            <a:avLst/>
          </a:prstGeom>
          <a:noFill/>
        </p:spPr>
        <p:txBody>
          <a:bodyPr wrap="square" rtlCol="0">
            <a:spAutoFit/>
          </a:bodyPr>
          <a:lstStyle/>
          <a:p>
            <a:r>
              <a:rPr lang="en-US" sz="2800" i="1" dirty="0">
                <a:solidFill>
                  <a:schemeClr val="accent2"/>
                </a:solidFill>
              </a:rPr>
              <a:t>1. Sequential and Random Access Files</a:t>
            </a:r>
            <a:endParaRPr lang="en-US" sz="2800" dirty="0"/>
          </a:p>
        </p:txBody>
      </p:sp>
      <p:sp>
        <p:nvSpPr>
          <p:cNvPr id="4" name="Slide Number Placeholder 3">
            <a:extLst>
              <a:ext uri="{FF2B5EF4-FFF2-40B4-BE49-F238E27FC236}">
                <a16:creationId xmlns:a16="http://schemas.microsoft.com/office/drawing/2014/main" id="{4B4F982B-B15F-4359-94F9-6A42F8A66798}"/>
              </a:ext>
            </a:extLst>
          </p:cNvPr>
          <p:cNvSpPr>
            <a:spLocks noGrp="1"/>
          </p:cNvSpPr>
          <p:nvPr>
            <p:ph type="sldNum" sz="quarter" idx="12"/>
          </p:nvPr>
        </p:nvSpPr>
        <p:spPr/>
        <p:txBody>
          <a:bodyPr/>
          <a:lstStyle/>
          <a:p>
            <a:fld id="{D57F1E4F-1CFF-5643-939E-02111984F565}" type="slidenum">
              <a:rPr lang="en-US" smtClean="0"/>
              <a:t>6</a:t>
            </a:fld>
            <a:endParaRPr lang="en-US" dirty="0"/>
          </a:p>
        </p:txBody>
      </p:sp>
    </p:spTree>
    <p:extLst>
      <p:ext uri="{BB962C8B-B14F-4D97-AF65-F5344CB8AC3E}">
        <p14:creationId xmlns:p14="http://schemas.microsoft.com/office/powerpoint/2010/main" val="12592729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txEl>
                                              <p:pRg st="6" end="6"/>
                                            </p:txEl>
                                          </p:spTgt>
                                        </p:tgtEl>
                                        <p:attrNameLst>
                                          <p:attrName>style.visibility</p:attrName>
                                        </p:attrNameLst>
                                      </p:cBhvr>
                                      <p:to>
                                        <p:strVal val="visible"/>
                                      </p:to>
                                    </p:set>
                                    <p:animEffect transition="in" filter="fade">
                                      <p:cBhvr>
                                        <p:cTn id="35" dur="500"/>
                                        <p:tgtEl>
                                          <p:spTgt spid="5">
                                            <p:txEl>
                                              <p:pRg st="6" end="6"/>
                                            </p:tx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5">
                                            <p:txEl>
                                              <p:pRg st="7" end="7"/>
                                            </p:txEl>
                                          </p:spTgt>
                                        </p:tgtEl>
                                        <p:attrNameLst>
                                          <p:attrName>style.visibility</p:attrName>
                                        </p:attrNameLst>
                                      </p:cBhvr>
                                      <p:to>
                                        <p:strVal val="visible"/>
                                      </p:to>
                                    </p:set>
                                    <p:animEffect transition="in" filter="fade">
                                      <p:cBhvr>
                                        <p:cTn id="38" dur="500"/>
                                        <p:tgtEl>
                                          <p:spTgt spid="5">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1990987" y="1963024"/>
            <a:ext cx="8446825" cy="4285375"/>
          </a:xfrm>
        </p:spPr>
        <p:txBody>
          <a:bodyPr>
            <a:normAutofit/>
          </a:bodyPr>
          <a:lstStyle/>
          <a:p>
            <a:pPr eaLnBrk="1" hangingPunct="1"/>
            <a:endParaRPr lang="en-US" altLang="en-US" sz="2400" dirty="0"/>
          </a:p>
          <a:p>
            <a:pPr eaLnBrk="1" hangingPunct="1"/>
            <a:r>
              <a:rPr lang="en-US" altLang="en-US" sz="2400" dirty="0"/>
              <a:t>Random Access Files :</a:t>
            </a:r>
          </a:p>
          <a:p>
            <a:pPr lvl="1"/>
            <a:r>
              <a:rPr lang="en-US" altLang="en-US" sz="2400" dirty="0"/>
              <a:t>Allow only random or direct file operations</a:t>
            </a:r>
          </a:p>
          <a:p>
            <a:pPr lvl="1"/>
            <a:r>
              <a:rPr lang="en-US" altLang="en-US" sz="2400" dirty="0"/>
              <a:t>Good for finding and updating a specific object</a:t>
            </a:r>
          </a:p>
          <a:p>
            <a:pPr lvl="1"/>
            <a:r>
              <a:rPr lang="en-US" altLang="en-US" sz="2400" dirty="0"/>
              <a:t>Inefficient report writing</a:t>
            </a:r>
            <a:r>
              <a:rPr lang="en-US" altLang="en-US" dirty="0"/>
              <a:t>	</a:t>
            </a:r>
          </a:p>
        </p:txBody>
      </p:sp>
      <p:sp>
        <p:nvSpPr>
          <p:cNvPr id="6" name="TextBox 5">
            <a:extLst>
              <a:ext uri="{FF2B5EF4-FFF2-40B4-BE49-F238E27FC236}">
                <a16:creationId xmlns:a16="http://schemas.microsoft.com/office/drawing/2014/main" id="{1CEE081E-8AC3-488D-9E18-6A3A850235A7}"/>
              </a:ext>
            </a:extLst>
          </p:cNvPr>
          <p:cNvSpPr txBox="1"/>
          <p:nvPr/>
        </p:nvSpPr>
        <p:spPr>
          <a:xfrm>
            <a:off x="5637402" y="2906785"/>
            <a:ext cx="914400" cy="914400"/>
          </a:xfrm>
          <a:prstGeom prst="rect">
            <a:avLst/>
          </a:prstGeom>
          <a:noFill/>
        </p:spPr>
        <p:txBody>
          <a:bodyPr wrap="square" rtlCol="0">
            <a:spAutoFit/>
          </a:bodyPr>
          <a:lstStyle/>
          <a:p>
            <a:endParaRPr lang="en-US" dirty="0"/>
          </a:p>
        </p:txBody>
      </p:sp>
      <p:sp>
        <p:nvSpPr>
          <p:cNvPr id="3" name="TextBox 2">
            <a:extLst>
              <a:ext uri="{FF2B5EF4-FFF2-40B4-BE49-F238E27FC236}">
                <a16:creationId xmlns:a16="http://schemas.microsoft.com/office/drawing/2014/main" id="{5F982955-2C31-4471-AE87-F61C26DB4366}"/>
              </a:ext>
            </a:extLst>
          </p:cNvPr>
          <p:cNvSpPr txBox="1"/>
          <p:nvPr/>
        </p:nvSpPr>
        <p:spPr>
          <a:xfrm>
            <a:off x="1493241" y="1292997"/>
            <a:ext cx="7029974" cy="523220"/>
          </a:xfrm>
          <a:prstGeom prst="rect">
            <a:avLst/>
          </a:prstGeom>
          <a:noFill/>
        </p:spPr>
        <p:txBody>
          <a:bodyPr wrap="square" rtlCol="0">
            <a:spAutoFit/>
          </a:bodyPr>
          <a:lstStyle/>
          <a:p>
            <a:r>
              <a:rPr lang="en-US" sz="2800" i="1" dirty="0">
                <a:solidFill>
                  <a:schemeClr val="accent2"/>
                </a:solidFill>
              </a:rPr>
              <a:t>1. Sequential and Random Access Files</a:t>
            </a:r>
            <a:endParaRPr lang="en-US" sz="2800" dirty="0"/>
          </a:p>
        </p:txBody>
      </p:sp>
      <p:sp>
        <p:nvSpPr>
          <p:cNvPr id="4" name="Slide Number Placeholder 3">
            <a:extLst>
              <a:ext uri="{FF2B5EF4-FFF2-40B4-BE49-F238E27FC236}">
                <a16:creationId xmlns:a16="http://schemas.microsoft.com/office/drawing/2014/main" id="{3877854A-2AB8-481A-879A-917CD6D774E3}"/>
              </a:ext>
            </a:extLst>
          </p:cNvPr>
          <p:cNvSpPr>
            <a:spLocks noGrp="1"/>
          </p:cNvSpPr>
          <p:nvPr>
            <p:ph type="sldNum" sz="quarter" idx="12"/>
          </p:nvPr>
        </p:nvSpPr>
        <p:spPr/>
        <p:txBody>
          <a:bodyPr/>
          <a:lstStyle/>
          <a:p>
            <a:fld id="{D57F1E4F-1CFF-5643-939E-02111984F565}" type="slidenum">
              <a:rPr lang="en-US" smtClean="0"/>
              <a:t>7</a:t>
            </a:fld>
            <a:endParaRPr lang="en-US" dirty="0"/>
          </a:p>
        </p:txBody>
      </p:sp>
    </p:spTree>
    <p:extLst>
      <p:ext uri="{BB962C8B-B14F-4D97-AF65-F5344CB8AC3E}">
        <p14:creationId xmlns:p14="http://schemas.microsoft.com/office/powerpoint/2010/main" val="2777549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1" end="1"/>
                                            </p:txEl>
                                          </p:spTgt>
                                        </p:tgtEl>
                                        <p:attrNameLst>
                                          <p:attrName>style.visibility</p:attrName>
                                        </p:attrNameLst>
                                      </p:cBhvr>
                                      <p:to>
                                        <p:strVal val="visible"/>
                                      </p:to>
                                    </p:set>
                                    <p:animEffect transition="in" filter="fade">
                                      <p:cBhvr>
                                        <p:cTn id="17" dur="500"/>
                                        <p:tgtEl>
                                          <p:spTgt spid="5">
                                            <p:txEl>
                                              <p:pRg st="1" end="1"/>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2" end="2"/>
                                            </p:txEl>
                                          </p:spTgt>
                                        </p:tgtEl>
                                        <p:attrNameLst>
                                          <p:attrName>style.visibility</p:attrName>
                                        </p:attrNameLst>
                                      </p:cBhvr>
                                      <p:to>
                                        <p:strVal val="visible"/>
                                      </p:to>
                                    </p:set>
                                    <p:animEffect transition="in" filter="fade">
                                      <p:cBhvr>
                                        <p:cTn id="20" dur="500"/>
                                        <p:tgtEl>
                                          <p:spTgt spid="5">
                                            <p:txEl>
                                              <p:pRg st="2" end="2"/>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3" end="3"/>
                                            </p:txEl>
                                          </p:spTgt>
                                        </p:tgtEl>
                                        <p:attrNameLst>
                                          <p:attrName>style.visibility</p:attrName>
                                        </p:attrNameLst>
                                      </p:cBhvr>
                                      <p:to>
                                        <p:strVal val="visible"/>
                                      </p:to>
                                    </p:set>
                                    <p:animEffect transition="in" filter="fade">
                                      <p:cBhvr>
                                        <p:cTn id="23" dur="500"/>
                                        <p:tgtEl>
                                          <p:spTgt spid="5">
                                            <p:txEl>
                                              <p:pRg st="3" end="3"/>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4" end="4"/>
                                            </p:txEl>
                                          </p:spTgt>
                                        </p:tgtEl>
                                        <p:attrNameLst>
                                          <p:attrName>style.visibility</p:attrName>
                                        </p:attrNameLst>
                                      </p:cBhvr>
                                      <p:to>
                                        <p:strVal val="visible"/>
                                      </p:to>
                                    </p:set>
                                    <p:animEffect transition="in" filter="fade">
                                      <p:cBhvr>
                                        <p:cTn id="26" dur="500"/>
                                        <p:tgtEl>
                                          <p:spTgt spid="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3"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2197916" y="2172749"/>
            <a:ext cx="8239896" cy="4075650"/>
          </a:xfrm>
        </p:spPr>
        <p:txBody>
          <a:bodyPr>
            <a:normAutofit/>
          </a:bodyPr>
          <a:lstStyle/>
          <a:p>
            <a:pPr>
              <a:buFont typeface="Century Gothic" panose="020B0502020202020204" pitchFamily="34" charset="0"/>
              <a:buChar char="►"/>
            </a:pPr>
            <a:r>
              <a:rPr lang="en-US" altLang="en-US" sz="2400" dirty="0"/>
              <a:t>Application File Types :</a:t>
            </a:r>
          </a:p>
          <a:p>
            <a:pPr lvl="1"/>
            <a:r>
              <a:rPr lang="en-US" altLang="en-US" sz="2400" dirty="0"/>
              <a:t>Master Files</a:t>
            </a:r>
          </a:p>
          <a:p>
            <a:pPr lvl="1"/>
            <a:r>
              <a:rPr lang="en-US" altLang="en-US" sz="2400" dirty="0"/>
              <a:t>Look-up files</a:t>
            </a:r>
          </a:p>
          <a:p>
            <a:pPr lvl="1"/>
            <a:r>
              <a:rPr lang="en-US" altLang="en-US" sz="2400" dirty="0"/>
              <a:t>Transaction files</a:t>
            </a:r>
          </a:p>
          <a:p>
            <a:pPr lvl="1"/>
            <a:r>
              <a:rPr lang="en-US" altLang="en-US" sz="2400" dirty="0"/>
              <a:t>Audit file</a:t>
            </a:r>
          </a:p>
          <a:p>
            <a:pPr lvl="1"/>
            <a:r>
              <a:rPr lang="en-US" altLang="en-US" sz="2400" dirty="0"/>
              <a:t>History file</a:t>
            </a:r>
          </a:p>
          <a:p>
            <a:pPr lvl="1">
              <a:buFont typeface="Century Gothic" panose="020B0502020202020204" pitchFamily="34" charset="0"/>
              <a:buChar char="►"/>
            </a:pPr>
            <a:endParaRPr lang="en-US" altLang="en-US" dirty="0"/>
          </a:p>
        </p:txBody>
      </p:sp>
      <p:sp>
        <p:nvSpPr>
          <p:cNvPr id="3" name="TextBox 2">
            <a:extLst>
              <a:ext uri="{FF2B5EF4-FFF2-40B4-BE49-F238E27FC236}">
                <a16:creationId xmlns:a16="http://schemas.microsoft.com/office/drawing/2014/main" id="{5F982955-2C31-4471-AE87-F61C26DB4366}"/>
              </a:ext>
            </a:extLst>
          </p:cNvPr>
          <p:cNvSpPr txBox="1"/>
          <p:nvPr/>
        </p:nvSpPr>
        <p:spPr>
          <a:xfrm>
            <a:off x="1493241" y="1292997"/>
            <a:ext cx="7029974" cy="523220"/>
          </a:xfrm>
          <a:prstGeom prst="rect">
            <a:avLst/>
          </a:prstGeom>
          <a:noFill/>
        </p:spPr>
        <p:txBody>
          <a:bodyPr wrap="square" rtlCol="0">
            <a:spAutoFit/>
          </a:bodyPr>
          <a:lstStyle/>
          <a:p>
            <a:r>
              <a:rPr lang="en-US" sz="2800" i="1" dirty="0">
                <a:solidFill>
                  <a:schemeClr val="accent2"/>
                </a:solidFill>
              </a:rPr>
              <a:t>1. Sequential and Random Access Files</a:t>
            </a:r>
            <a:endParaRPr lang="en-US" sz="2800" dirty="0"/>
          </a:p>
        </p:txBody>
      </p:sp>
      <p:sp>
        <p:nvSpPr>
          <p:cNvPr id="4" name="Slide Number Placeholder 3">
            <a:extLst>
              <a:ext uri="{FF2B5EF4-FFF2-40B4-BE49-F238E27FC236}">
                <a16:creationId xmlns:a16="http://schemas.microsoft.com/office/drawing/2014/main" id="{A092B85D-7713-4250-A60B-37CDBE590D49}"/>
              </a:ext>
            </a:extLst>
          </p:cNvPr>
          <p:cNvSpPr>
            <a:spLocks noGrp="1"/>
          </p:cNvSpPr>
          <p:nvPr>
            <p:ph type="sldNum" sz="quarter" idx="12"/>
          </p:nvPr>
        </p:nvSpPr>
        <p:spPr/>
        <p:txBody>
          <a:bodyPr/>
          <a:lstStyle/>
          <a:p>
            <a:fld id="{D57F1E4F-1CFF-5643-939E-02111984F565}" type="slidenum">
              <a:rPr lang="en-US" smtClean="0"/>
              <a:t>8</a:t>
            </a:fld>
            <a:endParaRPr lang="en-US" dirty="0"/>
          </a:p>
        </p:txBody>
      </p:sp>
    </p:spTree>
    <p:extLst>
      <p:ext uri="{BB962C8B-B14F-4D97-AF65-F5344CB8AC3E}">
        <p14:creationId xmlns:p14="http://schemas.microsoft.com/office/powerpoint/2010/main" val="1517054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5">
                                            <p:txEl>
                                              <p:pRg st="0" end="0"/>
                                            </p:txEl>
                                          </p:spTgt>
                                        </p:tgtEl>
                                        <p:attrNameLst>
                                          <p:attrName>style.visibility</p:attrName>
                                        </p:attrNameLst>
                                      </p:cBhvr>
                                      <p:to>
                                        <p:strVal val="visible"/>
                                      </p:to>
                                    </p:set>
                                    <p:animEffect transition="in" filter="fade">
                                      <p:cBhvr>
                                        <p:cTn id="17" dur="500"/>
                                        <p:tgtEl>
                                          <p:spTgt spid="5">
                                            <p:txEl>
                                              <p:pRg st="0" end="0"/>
                                            </p:txEl>
                                          </p:spTgt>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xEl>
                                              <p:pRg st="1" end="1"/>
                                            </p:txEl>
                                          </p:spTgt>
                                        </p:tgtEl>
                                        <p:attrNameLst>
                                          <p:attrName>style.visibility</p:attrName>
                                        </p:attrNameLst>
                                      </p:cBhvr>
                                      <p:to>
                                        <p:strVal val="visible"/>
                                      </p:to>
                                    </p:set>
                                    <p:animEffect transition="in" filter="fade">
                                      <p:cBhvr>
                                        <p:cTn id="20" dur="500"/>
                                        <p:tgtEl>
                                          <p:spTgt spid="5">
                                            <p:txEl>
                                              <p:pRg st="1" end="1"/>
                                            </p:tx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5">
                                            <p:txEl>
                                              <p:pRg st="2" end="2"/>
                                            </p:txEl>
                                          </p:spTgt>
                                        </p:tgtEl>
                                        <p:attrNameLst>
                                          <p:attrName>style.visibility</p:attrName>
                                        </p:attrNameLst>
                                      </p:cBhvr>
                                      <p:to>
                                        <p:strVal val="visible"/>
                                      </p:to>
                                    </p:set>
                                    <p:animEffect transition="in" filter="fade">
                                      <p:cBhvr>
                                        <p:cTn id="23" dur="500"/>
                                        <p:tgtEl>
                                          <p:spTgt spid="5">
                                            <p:txEl>
                                              <p:pRg st="2" end="2"/>
                                            </p:tx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xEl>
                                              <p:pRg st="3" end="3"/>
                                            </p:txEl>
                                          </p:spTgt>
                                        </p:tgtEl>
                                        <p:attrNameLst>
                                          <p:attrName>style.visibility</p:attrName>
                                        </p:attrNameLst>
                                      </p:cBhvr>
                                      <p:to>
                                        <p:strVal val="visible"/>
                                      </p:to>
                                    </p:set>
                                    <p:animEffect transition="in" filter="fade">
                                      <p:cBhvr>
                                        <p:cTn id="26" dur="500"/>
                                        <p:tgtEl>
                                          <p:spTgt spid="5">
                                            <p:txEl>
                                              <p:pRg st="3" end="3"/>
                                            </p:txEl>
                                          </p:spTgt>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5">
                                            <p:txEl>
                                              <p:pRg st="4" end="4"/>
                                            </p:txEl>
                                          </p:spTgt>
                                        </p:tgtEl>
                                        <p:attrNameLst>
                                          <p:attrName>style.visibility</p:attrName>
                                        </p:attrNameLst>
                                      </p:cBhvr>
                                      <p:to>
                                        <p:strVal val="visible"/>
                                      </p:to>
                                    </p:set>
                                    <p:animEffect transition="in" filter="fade">
                                      <p:cBhvr>
                                        <p:cTn id="29" dur="500"/>
                                        <p:tgtEl>
                                          <p:spTgt spid="5">
                                            <p:txEl>
                                              <p:pRg st="4" end="4"/>
                                            </p:txEl>
                                          </p:spTgt>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5">
                                            <p:txEl>
                                              <p:pRg st="5" end="5"/>
                                            </p:txEl>
                                          </p:spTgt>
                                        </p:tgtEl>
                                        <p:attrNameLst>
                                          <p:attrName>style.visibility</p:attrName>
                                        </p:attrNameLst>
                                      </p:cBhvr>
                                      <p:to>
                                        <p:strVal val="visible"/>
                                      </p:to>
                                    </p:set>
                                    <p:animEffect transition="in" filter="fade">
                                      <p:cBhvr>
                                        <p:cTn id="32"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3"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rotWithShape="1">
          <a:blip r:embed="rId3">
            <a:duotone>
              <a:schemeClr val="bg2">
                <a:shade val="62000"/>
                <a:hueMod val="108000"/>
                <a:satMod val="164000"/>
                <a:lumMod val="69000"/>
              </a:schemeClr>
              <a:schemeClr val="bg2">
                <a:tint val="96000"/>
                <a:hueMod val="90000"/>
                <a:satMod val="130000"/>
                <a:lumMod val="134000"/>
              </a:schemeClr>
            </a:duotone>
          </a:blip>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4174D3-6B10-409E-9110-EEBEAA7E38C0}"/>
              </a:ext>
            </a:extLst>
          </p:cNvPr>
          <p:cNvSpPr>
            <a:spLocks noGrp="1"/>
          </p:cNvSpPr>
          <p:nvPr>
            <p:ph type="title"/>
          </p:nvPr>
        </p:nvSpPr>
        <p:spPr>
          <a:xfrm>
            <a:off x="650668" y="335560"/>
            <a:ext cx="7344040" cy="713064"/>
          </a:xfrm>
        </p:spPr>
        <p:txBody>
          <a:bodyPr>
            <a:normAutofit fontScale="90000"/>
          </a:bodyPr>
          <a:lstStyle/>
          <a:p>
            <a:r>
              <a:rPr lang="en-US" dirty="0"/>
              <a:t>II. </a:t>
            </a:r>
            <a:r>
              <a:rPr lang="en-US" sz="3600" dirty="0"/>
              <a:t>OBJECT PERSISTENCE FORMATS</a:t>
            </a:r>
            <a:endParaRPr lang="en-US" sz="3100" i="1" dirty="0">
              <a:solidFill>
                <a:schemeClr val="accent2"/>
              </a:solidFill>
            </a:endParaRPr>
          </a:p>
        </p:txBody>
      </p:sp>
      <p:sp>
        <p:nvSpPr>
          <p:cNvPr id="78" name="Rectangle 77">
            <a:extLst>
              <a:ext uri="{FF2B5EF4-FFF2-40B4-BE49-F238E27FC236}">
                <a16:creationId xmlns:a16="http://schemas.microsoft.com/office/drawing/2014/main" id="{7527E565-DE8D-445C-9879-AD1D04415A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5" name="Content Placeholder 4">
            <a:extLst>
              <a:ext uri="{FF2B5EF4-FFF2-40B4-BE49-F238E27FC236}">
                <a16:creationId xmlns:a16="http://schemas.microsoft.com/office/drawing/2014/main" id="{3C5E8799-AD64-4636-AE2A-7DC9E649596C}"/>
              </a:ext>
            </a:extLst>
          </p:cNvPr>
          <p:cNvSpPr>
            <a:spLocks noGrp="1"/>
          </p:cNvSpPr>
          <p:nvPr>
            <p:ph idx="1"/>
          </p:nvPr>
        </p:nvSpPr>
        <p:spPr>
          <a:xfrm>
            <a:off x="2197916" y="2172749"/>
            <a:ext cx="8239896" cy="4075650"/>
          </a:xfrm>
        </p:spPr>
        <p:txBody>
          <a:bodyPr>
            <a:normAutofit fontScale="92500"/>
          </a:bodyPr>
          <a:lstStyle/>
          <a:p>
            <a:pPr eaLnBrk="1" hangingPunct="1">
              <a:lnSpc>
                <a:spcPct val="90000"/>
              </a:lnSpc>
            </a:pPr>
            <a:r>
              <a:rPr lang="en-US" altLang="en-US" sz="2800" dirty="0"/>
              <a:t>Collection of tables</a:t>
            </a:r>
          </a:p>
          <a:p>
            <a:pPr lvl="1" eaLnBrk="1" hangingPunct="1">
              <a:lnSpc>
                <a:spcPct val="90000"/>
              </a:lnSpc>
            </a:pPr>
            <a:r>
              <a:rPr lang="en-US" altLang="en-US" sz="2400" dirty="0"/>
              <a:t>Comprised of fields that define entities</a:t>
            </a:r>
          </a:p>
          <a:p>
            <a:pPr lvl="1" eaLnBrk="1" hangingPunct="1">
              <a:lnSpc>
                <a:spcPct val="90000"/>
              </a:lnSpc>
            </a:pPr>
            <a:r>
              <a:rPr lang="en-US" altLang="en-US" sz="2400" dirty="0"/>
              <a:t>Primary key has unique values in each row of a table</a:t>
            </a:r>
          </a:p>
          <a:p>
            <a:pPr lvl="1" eaLnBrk="1" hangingPunct="1">
              <a:lnSpc>
                <a:spcPct val="90000"/>
              </a:lnSpc>
            </a:pPr>
            <a:r>
              <a:rPr lang="en-US" altLang="en-US" sz="2400" dirty="0"/>
              <a:t>Foreign key is primary key of another table</a:t>
            </a:r>
          </a:p>
          <a:p>
            <a:pPr eaLnBrk="1" hangingPunct="1">
              <a:lnSpc>
                <a:spcPct val="90000"/>
              </a:lnSpc>
            </a:pPr>
            <a:r>
              <a:rPr lang="en-US" altLang="en-US" sz="2800" dirty="0"/>
              <a:t>Tables related to each other</a:t>
            </a:r>
          </a:p>
          <a:p>
            <a:pPr lvl="1" eaLnBrk="1" hangingPunct="1">
              <a:lnSpc>
                <a:spcPct val="90000"/>
              </a:lnSpc>
            </a:pPr>
            <a:r>
              <a:rPr lang="en-US" altLang="en-US" sz="2400" dirty="0"/>
              <a:t>Primary key field of a table is a field of another table and called a foreign key</a:t>
            </a:r>
          </a:p>
          <a:p>
            <a:pPr lvl="1" eaLnBrk="1" hangingPunct="1">
              <a:lnSpc>
                <a:spcPct val="90000"/>
              </a:lnSpc>
            </a:pPr>
            <a:r>
              <a:rPr lang="en-US" altLang="en-US" sz="2400" dirty="0"/>
              <a:t>Relationship established by a foreign key of one table connecting to the primary key of another table</a:t>
            </a:r>
          </a:p>
        </p:txBody>
      </p:sp>
      <p:sp>
        <p:nvSpPr>
          <p:cNvPr id="3" name="TextBox 2">
            <a:extLst>
              <a:ext uri="{FF2B5EF4-FFF2-40B4-BE49-F238E27FC236}">
                <a16:creationId xmlns:a16="http://schemas.microsoft.com/office/drawing/2014/main" id="{5F982955-2C31-4471-AE87-F61C26DB4366}"/>
              </a:ext>
            </a:extLst>
          </p:cNvPr>
          <p:cNvSpPr txBox="1"/>
          <p:nvPr/>
        </p:nvSpPr>
        <p:spPr>
          <a:xfrm>
            <a:off x="1493241" y="1292997"/>
            <a:ext cx="7029974" cy="523220"/>
          </a:xfrm>
          <a:prstGeom prst="rect">
            <a:avLst/>
          </a:prstGeom>
          <a:noFill/>
        </p:spPr>
        <p:txBody>
          <a:bodyPr wrap="square" rtlCol="0">
            <a:spAutoFit/>
          </a:bodyPr>
          <a:lstStyle/>
          <a:p>
            <a:r>
              <a:rPr lang="en-US" sz="2800" i="1" dirty="0">
                <a:solidFill>
                  <a:schemeClr val="accent2"/>
                </a:solidFill>
              </a:rPr>
              <a:t>2. </a:t>
            </a:r>
            <a:r>
              <a:rPr lang="en-US" altLang="en-US" sz="2800" i="1" dirty="0">
                <a:solidFill>
                  <a:schemeClr val="accent2"/>
                </a:solidFill>
              </a:rPr>
              <a:t>Relational databases</a:t>
            </a:r>
          </a:p>
        </p:txBody>
      </p:sp>
      <p:sp>
        <p:nvSpPr>
          <p:cNvPr id="4" name="Slide Number Placeholder 3">
            <a:extLst>
              <a:ext uri="{FF2B5EF4-FFF2-40B4-BE49-F238E27FC236}">
                <a16:creationId xmlns:a16="http://schemas.microsoft.com/office/drawing/2014/main" id="{4EEBAB81-4F50-4B39-8BF9-D1D8E915C4F3}"/>
              </a:ext>
            </a:extLst>
          </p:cNvPr>
          <p:cNvSpPr>
            <a:spLocks noGrp="1"/>
          </p:cNvSpPr>
          <p:nvPr>
            <p:ph type="sldNum" sz="quarter" idx="12"/>
          </p:nvPr>
        </p:nvSpPr>
        <p:spPr/>
        <p:txBody>
          <a:bodyPr/>
          <a:lstStyle/>
          <a:p>
            <a:fld id="{D57F1E4F-1CFF-5643-939E-02111984F565}" type="slidenum">
              <a:rPr lang="en-US" smtClean="0"/>
              <a:t>9</a:t>
            </a:fld>
            <a:endParaRPr lang="en-US" dirty="0"/>
          </a:p>
        </p:txBody>
      </p:sp>
    </p:spTree>
    <p:extLst>
      <p:ext uri="{BB962C8B-B14F-4D97-AF65-F5344CB8AC3E}">
        <p14:creationId xmlns:p14="http://schemas.microsoft.com/office/powerpoint/2010/main" val="189010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0" presetClass="entr" presetSubtype="0" fill="hold" grpId="0" nodeType="click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xEl>
                                              <p:pRg st="0" end="0"/>
                                            </p:txEl>
                                          </p:spTgt>
                                        </p:tgtEl>
                                        <p:attrNameLst>
                                          <p:attrName>style.visibility</p:attrName>
                                        </p:attrNameLst>
                                      </p:cBhvr>
                                      <p:to>
                                        <p:strVal val="visible"/>
                                      </p:to>
                                    </p:set>
                                    <p:animEffect transition="in" filter="fade">
                                      <p:cBhvr>
                                        <p:cTn id="19" dur="500"/>
                                        <p:tgtEl>
                                          <p:spTgt spid="5">
                                            <p:txEl>
                                              <p:pRg st="0" end="0"/>
                                            </p:txEl>
                                          </p:spTgt>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
                                            <p:txEl>
                                              <p:pRg st="1" end="1"/>
                                            </p:txEl>
                                          </p:spTgt>
                                        </p:tgtEl>
                                        <p:attrNameLst>
                                          <p:attrName>style.visibility</p:attrName>
                                        </p:attrNameLst>
                                      </p:cBhvr>
                                      <p:to>
                                        <p:strVal val="visible"/>
                                      </p:to>
                                    </p:set>
                                    <p:animEffect transition="in" filter="fade">
                                      <p:cBhvr>
                                        <p:cTn id="22" dur="500"/>
                                        <p:tgtEl>
                                          <p:spTgt spid="5">
                                            <p:txEl>
                                              <p:pRg st="1" end="1"/>
                                            </p:txEl>
                                          </p:spTgt>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
                                            <p:txEl>
                                              <p:pRg st="2" end="2"/>
                                            </p:txEl>
                                          </p:spTgt>
                                        </p:tgtEl>
                                        <p:attrNameLst>
                                          <p:attrName>style.visibility</p:attrName>
                                        </p:attrNameLst>
                                      </p:cBhvr>
                                      <p:to>
                                        <p:strVal val="visible"/>
                                      </p:to>
                                    </p:set>
                                    <p:animEffect transition="in" filter="fade">
                                      <p:cBhvr>
                                        <p:cTn id="25" dur="500"/>
                                        <p:tgtEl>
                                          <p:spTgt spid="5">
                                            <p:txEl>
                                              <p:pRg st="2" end="2"/>
                                            </p:txEl>
                                          </p:spTgt>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5">
                                            <p:txEl>
                                              <p:pRg st="3" end="3"/>
                                            </p:txEl>
                                          </p:spTgt>
                                        </p:tgtEl>
                                        <p:attrNameLst>
                                          <p:attrName>style.visibility</p:attrName>
                                        </p:attrNameLst>
                                      </p:cBhvr>
                                      <p:to>
                                        <p:strVal val="visible"/>
                                      </p:to>
                                    </p:set>
                                    <p:animEffect transition="in" filter="fade">
                                      <p:cBhvr>
                                        <p:cTn id="28" dur="500"/>
                                        <p:tgtEl>
                                          <p:spTgt spid="5">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5">
                                            <p:txEl>
                                              <p:pRg st="4" end="4"/>
                                            </p:txEl>
                                          </p:spTgt>
                                        </p:tgtEl>
                                        <p:attrNameLst>
                                          <p:attrName>style.visibility</p:attrName>
                                        </p:attrNameLst>
                                      </p:cBhvr>
                                      <p:to>
                                        <p:strVal val="visible"/>
                                      </p:to>
                                    </p:set>
                                    <p:animEffect transition="in" filter="fade">
                                      <p:cBhvr>
                                        <p:cTn id="33" dur="500"/>
                                        <p:tgtEl>
                                          <p:spTgt spid="5">
                                            <p:txEl>
                                              <p:pRg st="4" end="4"/>
                                            </p:tx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5">
                                            <p:txEl>
                                              <p:pRg st="5" end="5"/>
                                            </p:txEl>
                                          </p:spTgt>
                                        </p:tgtEl>
                                        <p:attrNameLst>
                                          <p:attrName>style.visibility</p:attrName>
                                        </p:attrNameLst>
                                      </p:cBhvr>
                                      <p:to>
                                        <p:strVal val="visible"/>
                                      </p:to>
                                    </p:set>
                                    <p:animEffect transition="in" filter="fade">
                                      <p:cBhvr>
                                        <p:cTn id="36" dur="500"/>
                                        <p:tgtEl>
                                          <p:spTgt spid="5">
                                            <p:txEl>
                                              <p:pRg st="5" end="5"/>
                                            </p:txEl>
                                          </p:spTgt>
                                        </p:tgtEl>
                                      </p:cBhvr>
                                    </p:animEffect>
                                  </p:childTnLst>
                                </p:cTn>
                              </p:par>
                              <p:par>
                                <p:cTn id="37" presetID="10" presetClass="entr" presetSubtype="0" fill="hold" grpId="0" nodeType="withEffect">
                                  <p:stCondLst>
                                    <p:cond delay="0"/>
                                  </p:stCondLst>
                                  <p:childTnLst>
                                    <p:set>
                                      <p:cBhvr>
                                        <p:cTn id="38" dur="1" fill="hold">
                                          <p:stCondLst>
                                            <p:cond delay="0"/>
                                          </p:stCondLst>
                                        </p:cTn>
                                        <p:tgtEl>
                                          <p:spTgt spid="5">
                                            <p:txEl>
                                              <p:pRg st="6" end="6"/>
                                            </p:txEl>
                                          </p:spTgt>
                                        </p:tgtEl>
                                        <p:attrNameLst>
                                          <p:attrName>style.visibility</p:attrName>
                                        </p:attrNameLst>
                                      </p:cBhvr>
                                      <p:to>
                                        <p:strVal val="visible"/>
                                      </p:to>
                                    </p:set>
                                    <p:animEffect transition="in" filter="fade">
                                      <p:cBhvr>
                                        <p:cTn id="39" dur="500"/>
                                        <p:tgtEl>
                                          <p:spTgt spid="5">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build="p"/>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Ion">
  <a:themeElements>
    <a:clrScheme name="Ion">
      <a:dk1>
        <a:sysClr val="windowText" lastClr="000000"/>
      </a:dk1>
      <a:lt1>
        <a:sysClr val="window" lastClr="FFFFFF"/>
      </a:lt1>
      <a:dk2>
        <a:srgbClr val="0E5580"/>
      </a:dk2>
      <a:lt2>
        <a:srgbClr val="EBEBEB"/>
      </a:lt2>
      <a:accent1>
        <a:srgbClr val="ACD433"/>
      </a:accent1>
      <a:accent2>
        <a:srgbClr val="E6C133"/>
      </a:accent2>
      <a:accent3>
        <a:srgbClr val="EF7A24"/>
      </a:accent3>
      <a:accent4>
        <a:srgbClr val="5AA0F5"/>
      </a:accent4>
      <a:accent5>
        <a:srgbClr val="75CEEC"/>
      </a:accent5>
      <a:accent6>
        <a:srgbClr val="65D6A0"/>
      </a:accent6>
      <a:hlink>
        <a:srgbClr val="C4E46E"/>
      </a:hlink>
      <a:folHlink>
        <a:srgbClr val="BDE0FB"/>
      </a:folHlink>
    </a:clrScheme>
    <a:fontScheme name="Ion">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2000"/>
                <a:hueMod val="96000"/>
                <a:satMod val="128000"/>
                <a:lumMod val="114000"/>
              </a:schemeClr>
            </a:gs>
            <a:gs pos="100000">
              <a:schemeClr val="phClr">
                <a:shade val="62000"/>
                <a:hueMod val="100000"/>
                <a:satMod val="134000"/>
                <a:lumMod val="56000"/>
              </a:schemeClr>
            </a:gs>
          </a:gsLst>
          <a:path path="circle">
            <a:fillToRect l="45000" t="65000" r="125000" b="100000"/>
          </a:path>
        </a:gradFill>
        <a:blipFill rotWithShape="1">
          <a:blip xmlns:r="http://schemas.openxmlformats.org/officeDocument/2006/relationships" r:embed="rId1">
            <a:duotone>
              <a:schemeClr val="phClr">
                <a:shade val="62000"/>
                <a:hueMod val="108000"/>
                <a:satMod val="164000"/>
                <a:lumMod val="69000"/>
              </a:schemeClr>
              <a:schemeClr val="phClr">
                <a:tint val="96000"/>
                <a:hueMod val="90000"/>
                <a:satMod val="130000"/>
                <a:lumMod val="134000"/>
              </a:schemeClr>
            </a:duotone>
          </a:blip>
          <a:stretch/>
        </a:blipFill>
      </a:bgFillStyleLst>
    </a:fmtScheme>
  </a:themeElements>
  <a:objectDefaults/>
  <a:extraClrSchemeLst/>
  <a:extLst>
    <a:ext uri="{05A4C25C-085E-4340-85A3-A5531E510DB2}">
      <thm15:themeFamily xmlns:thm15="http://schemas.microsoft.com/office/thememl/2012/main" name="TM78884036_DIGITAL ION DESIGN_SL_V1.pptx" id="{AD58A1CE-E9E9-4C2E-83A0-65FD4522F93A}" vid="{1E9553B9-AA04-4A15-9836-1E066825781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2" ma:contentTypeDescription="Create a new document." ma:contentTypeScope="" ma:versionID="93813dd7ca6ad654711aa0ab317e03a3">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f11dc0ce689dd3925e84e4e35398c6e7"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048C88F1-1664-415F-AFCE-F6CF45809817}">
  <ds:schemaRefs>
    <ds:schemaRef ds:uri="http://schemas.microsoft.com/office/2006/metadata/properties"/>
    <ds:schemaRef ds:uri="http://schemas.microsoft.com/office/infopath/2007/PartnerControls"/>
    <ds:schemaRef ds:uri="71af3243-3dd4-4a8d-8c0d-dd76da1f02a5"/>
  </ds:schemaRefs>
</ds:datastoreItem>
</file>

<file path=customXml/itemProps2.xml><?xml version="1.0" encoding="utf-8"?>
<ds:datastoreItem xmlns:ds="http://schemas.openxmlformats.org/officeDocument/2006/customXml" ds:itemID="{0D16958A-754B-4396-9457-FD7A427A37DD}">
  <ds:schemaRefs>
    <ds:schemaRef ds:uri="http://schemas.microsoft.com/sharepoint/v3/contenttype/forms"/>
  </ds:schemaRefs>
</ds:datastoreItem>
</file>

<file path=customXml/itemProps3.xml><?xml version="1.0" encoding="utf-8"?>
<ds:datastoreItem xmlns:ds="http://schemas.openxmlformats.org/officeDocument/2006/customXml" ds:itemID="{CC30393A-FEC6-4A44-9E4A-6EA49F1F7DC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Digital design</Template>
  <TotalTime>2145</TotalTime>
  <Words>3079</Words>
  <Application>Microsoft Office PowerPoint</Application>
  <PresentationFormat>Widescreen</PresentationFormat>
  <Paragraphs>402</Paragraphs>
  <Slides>49</Slides>
  <Notes>49</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49</vt:i4>
      </vt:variant>
    </vt:vector>
  </HeadingPairs>
  <TitlesOfParts>
    <vt:vector size="58" baseType="lpstr">
      <vt:lpstr>Arial</vt:lpstr>
      <vt:lpstr>Arial Rounded MT Bold</vt:lpstr>
      <vt:lpstr>Calibri</vt:lpstr>
      <vt:lpstr>Century Gothic</vt:lpstr>
      <vt:lpstr>Courier New</vt:lpstr>
      <vt:lpstr>Times New Roman</vt:lpstr>
      <vt:lpstr>Wingdings</vt:lpstr>
      <vt:lpstr>Wingdings 3</vt:lpstr>
      <vt:lpstr>Ion</vt:lpstr>
      <vt:lpstr>Data Management Layer Design </vt:lpstr>
      <vt:lpstr>INTRODUCTION </vt:lpstr>
      <vt:lpstr>INTRODUCTION </vt:lpstr>
      <vt:lpstr>II. OBJECT PERSISTENCE FORMATS </vt:lpstr>
      <vt:lpstr>II. OBJECT PERSISTENCE FORMATS</vt:lpstr>
      <vt:lpstr>II. OBJECT PERSISTENCE FORMATS</vt:lpstr>
      <vt:lpstr>II. OBJECT PERSISTENCE FORMATS</vt:lpstr>
      <vt:lpstr>II. OBJECT PERSISTENCE FORMATS</vt:lpstr>
      <vt:lpstr>II. OBJECT PERSISTENCE FORMATS</vt:lpstr>
      <vt:lpstr>II. OBJECT PERSISTENCE FORMATS</vt:lpstr>
      <vt:lpstr>II. OBJECT PERSISTENCE FORMATS</vt:lpstr>
      <vt:lpstr>II. OBJECT PERSISTENCE FORMATS</vt:lpstr>
      <vt:lpstr>II. OBJECT PERSISTENCE FORMATS</vt:lpstr>
      <vt:lpstr>II. OBJECT PERSISTENCE FORMATS</vt:lpstr>
      <vt:lpstr>II. OBJECT PERSISTENCE FORMATS</vt:lpstr>
      <vt:lpstr>II. OBJECT PERSISTENCE FORMATS</vt:lpstr>
      <vt:lpstr>II. OBJECT PERSISTENCE FORMATS</vt:lpstr>
      <vt:lpstr>III. Mapping Problem-Domain Objects to  Object-Persistence Formats</vt:lpstr>
      <vt:lpstr>III. Mapping Problem-Domain Objects to  Object-Persistence Formats</vt:lpstr>
      <vt:lpstr>III. Mapping Problem-Domain Objects to  Object-Persistence Formats</vt:lpstr>
      <vt:lpstr>III. Mapping Problem-Domain Objects to  Object-Persistence Formats</vt:lpstr>
      <vt:lpstr>III. Mapping Problem-Domain Objects to  Object-Persistence Formats</vt:lpstr>
      <vt:lpstr>III. Mapping Problem-Domain Objects to  Object-Persistence Formats</vt:lpstr>
      <vt:lpstr>III. Mapping Problem-Domain Objects to  Object-Persistence Formats</vt:lpstr>
      <vt:lpstr>III. Mapping Problem-Domain Objects to  Object-Persistence Formats</vt:lpstr>
      <vt:lpstr>IV. OPTIMIZING RDBMS-BASED OBJECT STORAGE</vt:lpstr>
      <vt:lpstr>IV. OPTIMIZING RDBMS-BASED OBJECT STORAGE</vt:lpstr>
      <vt:lpstr>IV. OPTIMIZING RDBMS-BASED OBJECT STORAGE</vt:lpstr>
      <vt:lpstr>IV. OPTIMIZING RDBMS-BASED OBJECT STORAGE</vt:lpstr>
      <vt:lpstr>IV. OPTIMIZING RDBMS-BASED OBJECT STORAGE</vt:lpstr>
      <vt:lpstr>IV. OPTIMIZING RDBMS-BASED OBJECT STORAGE</vt:lpstr>
      <vt:lpstr>IV. OPTIMIZING RDBMS-BASED OBJECT STORAGE</vt:lpstr>
      <vt:lpstr>IV. OPTIMIZING RDBMS-BASED OBJECT STORAGE</vt:lpstr>
      <vt:lpstr>IV. OPTIMIZING RDBMS-BASED OBJECT STORAGE</vt:lpstr>
      <vt:lpstr>IV. OPTIMIZING RDBMS-BASED OBJECT STORAGE</vt:lpstr>
      <vt:lpstr>IV. OPTIMIZING RDBMS-BASED OBJECT STORAGE</vt:lpstr>
      <vt:lpstr>IV. OPTIMIZING RDBMS-BASED OBJECT STORAGE</vt:lpstr>
      <vt:lpstr>IV. OPTIMIZING RDBMS-BASED OBJECT STORAGE</vt:lpstr>
      <vt:lpstr>IV. OPTIMIZING RDBMS-BASED OBJECT STORAGE</vt:lpstr>
      <vt:lpstr>V. DESIGNING DATA ACCESS &amp; MANIPULATION CLASSES</vt:lpstr>
      <vt:lpstr>V. DESIGNING DATA ACCESS &amp; MANIPULATION CLASSES</vt:lpstr>
      <vt:lpstr>VI. NONFUNCTIONAL REQUIREMENTS AND DATA      MANAGEMENT LAYER DESIGN</vt:lpstr>
      <vt:lpstr>VI. NONFUNCTIONAL REQUIREMENTS AND DATA      MANAGEMENT LAYER DESIGN</vt:lpstr>
      <vt:lpstr>VI. NONFUNCTIONAL REQUIREMENTS AND DATA      MANAGEMENT LAYER DESIGN</vt:lpstr>
      <vt:lpstr>VI. NONFUNCTIONAL REQUIREMENTS AND DATA      MANAGEMENT LAYER DESIGN</vt:lpstr>
      <vt:lpstr>VI. NONFUNCTIONAL REQUIREMENTS AND DATA      MANAGEMENT LAYER DESIGN</vt:lpstr>
      <vt:lpstr>VII. VERIFYING AND VALIDATING THE DATA  MANAGEMENT LAYER</vt:lpstr>
      <vt:lpstr>VII. VERIFYING AND VALIDATING THE DATA  MANAGEMENT LAYER</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Management Layer Design </dc:title>
  <dc:creator>NGUYEN QUANG LIEM D18CN06</dc:creator>
  <cp:lastModifiedBy>NGUYEN QUANG LIEM D18CN06</cp:lastModifiedBy>
  <cp:revision>37</cp:revision>
  <dcterms:created xsi:type="dcterms:W3CDTF">2021-11-12T04:05:07Z</dcterms:created>
  <dcterms:modified xsi:type="dcterms:W3CDTF">2021-11-30T10:25:43Z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